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30"/>
  </p:notesMasterIdLst>
  <p:sldIdLst>
    <p:sldId id="520" r:id="rId2"/>
    <p:sldId id="526" r:id="rId3"/>
    <p:sldId id="546" r:id="rId4"/>
    <p:sldId id="535" r:id="rId5"/>
    <p:sldId id="547" r:id="rId6"/>
    <p:sldId id="541" r:id="rId7"/>
    <p:sldId id="550" r:id="rId8"/>
    <p:sldId id="548" r:id="rId9"/>
    <p:sldId id="551" r:id="rId10"/>
    <p:sldId id="552" r:id="rId11"/>
    <p:sldId id="553" r:id="rId12"/>
    <p:sldId id="554" r:id="rId13"/>
    <p:sldId id="567" r:id="rId14"/>
    <p:sldId id="555" r:id="rId15"/>
    <p:sldId id="557" r:id="rId16"/>
    <p:sldId id="556" r:id="rId17"/>
    <p:sldId id="558" r:id="rId18"/>
    <p:sldId id="559" r:id="rId19"/>
    <p:sldId id="560" r:id="rId20"/>
    <p:sldId id="568" r:id="rId21"/>
    <p:sldId id="561" r:id="rId22"/>
    <p:sldId id="562" r:id="rId23"/>
    <p:sldId id="563" r:id="rId24"/>
    <p:sldId id="564" r:id="rId25"/>
    <p:sldId id="565" r:id="rId26"/>
    <p:sldId id="566" r:id="rId27"/>
    <p:sldId id="549" r:id="rId28"/>
    <p:sldId id="496" r:id="rId29"/>
  </p:sldIdLst>
  <p:sldSz cx="12192000" cy="6858000"/>
  <p:notesSz cx="6858000" cy="9144000"/>
  <p:embeddedFontLst>
    <p:embeddedFont>
      <p:font typeface="Times" panose="02020603050405020304" pitchFamily="18" charset="0"/>
      <p:regular r:id="rId31"/>
      <p:bold r:id="rId32"/>
      <p:italic r:id="rId33"/>
      <p:boldItalic r:id="rId3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pos="7333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orient="horz" pos="414" userDrawn="1">
          <p15:clr>
            <a:srgbClr val="A4A3A4"/>
          </p15:clr>
        </p15:guide>
        <p15:guide id="6" orient="horz" pos="2568" userDrawn="1">
          <p15:clr>
            <a:srgbClr val="A4A3A4"/>
          </p15:clr>
        </p15:guide>
        <p15:guide id="7" orient="horz" pos="640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9E7"/>
    <a:srgbClr val="EAF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1"/>
    <p:restoredTop sz="96340"/>
  </p:normalViewPr>
  <p:slideViewPr>
    <p:cSldViewPr snapToGrid="0" snapToObjects="1" showGuides="1">
      <p:cViewPr varScale="1">
        <p:scale>
          <a:sx n="110" d="100"/>
          <a:sy n="110" d="100"/>
        </p:scale>
        <p:origin x="-66" y="18"/>
      </p:cViewPr>
      <p:guideLst>
        <p:guide orient="horz" pos="119"/>
        <p:guide pos="529"/>
        <p:guide pos="7333"/>
        <p:guide orient="horz" pos="4065"/>
        <p:guide orient="horz" pos="414"/>
        <p:guide orient="horz" pos="2568"/>
        <p:guide orient="horz" pos="64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82D96-A6B2-1649-9099-F6C24408DB5A}" type="datetimeFigureOut">
              <a:rPr lang="de-DE" smtClean="0"/>
              <a:t>23.05.2025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DEBE2-8BE1-CA42-A9ED-7211FA16E3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43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DEBE2-8BE1-CA42-A9ED-7211FA16E3C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25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DEBE2-8BE1-CA42-A9ED-7211FA16E3C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53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5EFF6D-B2C7-4096-BF10-4A6C1BCE1AEF}" type="slidenum">
              <a:rPr lang="de-DE" altLang="de-DE"/>
              <a:pPr/>
              <a:t>4</a:t>
            </a:fld>
            <a:endParaRPr lang="de-DE" altLang="de-DE"/>
          </a:p>
        </p:txBody>
      </p:sp>
      <p:sp>
        <p:nvSpPr>
          <p:cNvPr id="67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49538" y="514350"/>
            <a:ext cx="4573587" cy="2571750"/>
          </a:xfrm>
          <a:ln/>
        </p:spPr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dirty="0"/>
              <a:t>Tobi</a:t>
            </a:r>
          </a:p>
        </p:txBody>
      </p:sp>
    </p:spTree>
    <p:extLst>
      <p:ext uri="{BB962C8B-B14F-4D97-AF65-F5344CB8AC3E}">
        <p14:creationId xmlns:p14="http://schemas.microsoft.com/office/powerpoint/2010/main" val="4132872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DEBE2-8BE1-CA42-A9ED-7211FA16E3C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021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DEBE2-8BE1-CA42-A9ED-7211FA16E3C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02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DEBE2-8BE1-CA42-A9ED-7211FA16E3C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73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22425"/>
            <a:ext cx="8228308" cy="1075440"/>
          </a:xfrm>
          <a:prstGeom prst="rect">
            <a:avLst/>
          </a:prstGeom>
        </p:spPr>
        <p:txBody>
          <a:bodyPr/>
          <a:lstStyle>
            <a:lvl1pPr>
              <a:defRPr sz="3000" b="1" i="0">
                <a:solidFill>
                  <a:srgbClr val="083163"/>
                </a:solidFill>
                <a:latin typeface="DINProDRVp" panose="0200050303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9665677" cy="43513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  <a:lvl2pPr marL="436562" indent="0">
              <a:buClr>
                <a:schemeClr val="bg2"/>
              </a:buClr>
              <a:buFontTx/>
              <a:buNone/>
              <a:tabLst/>
              <a:defRPr sz="1800">
                <a:solidFill>
                  <a:schemeClr val="bg2"/>
                </a:solidFill>
              </a:defRPr>
            </a:lvl2pPr>
            <a:lvl3pPr marL="873125" indent="0">
              <a:buFontTx/>
              <a:buNone/>
              <a:tabLst/>
              <a:defRPr sz="1800">
                <a:solidFill>
                  <a:schemeClr val="bg2"/>
                </a:solidFill>
              </a:defRPr>
            </a:lvl3pPr>
            <a:lvl4pPr marL="1309688" indent="0">
              <a:buFontTx/>
              <a:buNone/>
              <a:tabLst/>
              <a:defRPr sz="1600">
                <a:solidFill>
                  <a:schemeClr val="bg2"/>
                </a:solidFill>
              </a:defRPr>
            </a:lvl4pPr>
            <a:lvl5pPr marL="1744663" indent="0">
              <a:buFontTx/>
              <a:buNone/>
              <a:tabLst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Eine Ecke des Rechtecks abrunden 4">
            <a:extLst>
              <a:ext uri="{FF2B5EF4-FFF2-40B4-BE49-F238E27FC236}">
                <a16:creationId xmlns:a16="http://schemas.microsoft.com/office/drawing/2014/main" id="{9B3D00A8-B5A0-874E-BABA-E8F27EB4F7E3}"/>
              </a:ext>
            </a:extLst>
          </p:cNvPr>
          <p:cNvSpPr/>
          <p:nvPr userDrawn="1"/>
        </p:nvSpPr>
        <p:spPr bwMode="auto">
          <a:xfrm rot="5400000">
            <a:off x="-393192" y="393192"/>
            <a:ext cx="1197864" cy="41148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E5D1432-484D-DF41-9ABC-36A15BC36F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47099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r - 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27687-12CE-F842-A6A3-C44F5AB7FD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3D4CCFF-0972-894A-B7D3-C84DB62C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3" y="0"/>
            <a:ext cx="609146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  <a:lvl2pPr marL="628650" indent="-192088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2pPr>
            <a:lvl3pPr marL="1066800" indent="-193675"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3pPr>
            <a:lvl4pPr marL="1519238" indent="-209550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4pPr>
            <a:lvl5pPr marL="1957388" indent="-212725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5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503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 userDrawn="1"/>
        </p:nvSpPr>
        <p:spPr bwMode="auto">
          <a:xfrm>
            <a:off x="914401" y="609600"/>
            <a:ext cx="63373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de-DE" altLang="de-DE" sz="3400" b="1" dirty="0">
                <a:solidFill>
                  <a:schemeClr val="bg1"/>
                </a:solidFill>
              </a:rPr>
              <a:t>Mastertitelformat bearbeiten</a:t>
            </a:r>
            <a:endParaRPr lang="de-DE" altLang="de-DE" sz="4400" b="1" i="0" dirty="0">
              <a:solidFill>
                <a:schemeClr val="accent2"/>
              </a:solidFill>
              <a:latin typeface="DINProDRVp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43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 marL="628650" indent="-192088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2pPr>
            <a:lvl3pPr marL="1066800" indent="-193675"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3pPr>
            <a:lvl4pPr marL="1519238" indent="-209550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4pPr>
            <a:lvl5pPr marL="1957388" indent="-212725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Eine Ecke des Rechtecks abrunden 4">
            <a:extLst>
              <a:ext uri="{FF2B5EF4-FFF2-40B4-BE49-F238E27FC236}">
                <a16:creationId xmlns:a16="http://schemas.microsoft.com/office/drawing/2014/main" id="{4C4C2405-66DE-C04F-A112-90A24F950C03}"/>
              </a:ext>
            </a:extLst>
          </p:cNvPr>
          <p:cNvSpPr/>
          <p:nvPr userDrawn="1"/>
        </p:nvSpPr>
        <p:spPr bwMode="auto">
          <a:xfrm rot="5400000">
            <a:off x="-393192" y="393192"/>
            <a:ext cx="1197864" cy="41148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807205-EC61-A74A-8F12-3B0D8108C8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02AF5C-09A0-F54B-81CE-F12ECA1E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425"/>
            <a:ext cx="8228308" cy="1075440"/>
          </a:xfrm>
          <a:prstGeom prst="rect">
            <a:avLst/>
          </a:prstGeom>
        </p:spPr>
        <p:txBody>
          <a:bodyPr/>
          <a:lstStyle>
            <a:lvl1pPr>
              <a:defRPr sz="3000" b="1" i="0">
                <a:solidFill>
                  <a:srgbClr val="083163"/>
                </a:solidFill>
                <a:latin typeface="DINProDRVp" panose="0200050303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218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000">
                <a:solidFill>
                  <a:schemeClr val="tx2"/>
                </a:solidFill>
              </a:defRPr>
            </a:lvl1pPr>
            <a:lvl2pPr marL="628650" indent="-192088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2pPr>
            <a:lvl3pPr marL="1066800" indent="-193675"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3pPr>
            <a:lvl4pPr marL="1519238" indent="-209550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4pPr>
            <a:lvl5pPr marL="1957388" indent="-212725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Eine Ecke des Rechtecks abrunden 4">
            <a:extLst>
              <a:ext uri="{FF2B5EF4-FFF2-40B4-BE49-F238E27FC236}">
                <a16:creationId xmlns:a16="http://schemas.microsoft.com/office/drawing/2014/main" id="{4C4C2405-66DE-C04F-A112-90A24F950C03}"/>
              </a:ext>
            </a:extLst>
          </p:cNvPr>
          <p:cNvSpPr/>
          <p:nvPr userDrawn="1"/>
        </p:nvSpPr>
        <p:spPr bwMode="auto">
          <a:xfrm rot="5400000">
            <a:off x="-393192" y="393192"/>
            <a:ext cx="1197864" cy="41148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807205-EC61-A74A-8F12-3B0D8108C8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002AF5C-09A0-F54B-81CE-F12ECA1E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425"/>
            <a:ext cx="8228308" cy="1075440"/>
          </a:xfrm>
          <a:prstGeom prst="rect">
            <a:avLst/>
          </a:prstGeom>
        </p:spPr>
        <p:txBody>
          <a:bodyPr/>
          <a:lstStyle>
            <a:lvl1pPr>
              <a:defRPr sz="3000" b="1" i="0">
                <a:solidFill>
                  <a:srgbClr val="083163"/>
                </a:solidFill>
                <a:latin typeface="DINProDRVp" panose="0200050303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1426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ine Ecke des Rechtecks abrunden 4">
            <a:extLst>
              <a:ext uri="{FF2B5EF4-FFF2-40B4-BE49-F238E27FC236}">
                <a16:creationId xmlns:a16="http://schemas.microsoft.com/office/drawing/2014/main" id="{3ACA55E6-70D2-FE40-8311-B412A117664E}"/>
              </a:ext>
            </a:extLst>
          </p:cNvPr>
          <p:cNvSpPr/>
          <p:nvPr userDrawn="1"/>
        </p:nvSpPr>
        <p:spPr bwMode="auto">
          <a:xfrm rot="5400000">
            <a:off x="-393192" y="393192"/>
            <a:ext cx="1197864" cy="41148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97B91F1-EB23-334C-81DD-4A6525EE324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ED1F397-EE58-9941-8960-B7E005D7D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425"/>
            <a:ext cx="8259305" cy="1075440"/>
          </a:xfrm>
          <a:prstGeom prst="rect">
            <a:avLst/>
          </a:prstGeom>
        </p:spPr>
        <p:txBody>
          <a:bodyPr/>
          <a:lstStyle>
            <a:lvl1pPr>
              <a:defRPr sz="3000" b="1" i="0">
                <a:solidFill>
                  <a:srgbClr val="083163"/>
                </a:solidFill>
                <a:latin typeface="DINProDRVp" panose="0200050303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7333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Titel,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ine Ecke des Rechtecks abrunden 4">
            <a:extLst>
              <a:ext uri="{FF2B5EF4-FFF2-40B4-BE49-F238E27FC236}">
                <a16:creationId xmlns:a16="http://schemas.microsoft.com/office/drawing/2014/main" id="{3ACA55E6-70D2-FE40-8311-B412A117664E}"/>
              </a:ext>
            </a:extLst>
          </p:cNvPr>
          <p:cNvSpPr/>
          <p:nvPr userDrawn="1"/>
        </p:nvSpPr>
        <p:spPr bwMode="auto">
          <a:xfrm rot="5400000">
            <a:off x="-393192" y="393192"/>
            <a:ext cx="1197864" cy="41148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97B91F1-EB23-334C-81DD-4A6525EE324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ED1F397-EE58-9941-8960-B7E005D7D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22425"/>
            <a:ext cx="8236057" cy="1075440"/>
          </a:xfrm>
          <a:prstGeom prst="rect">
            <a:avLst/>
          </a:prstGeom>
        </p:spPr>
        <p:txBody>
          <a:bodyPr/>
          <a:lstStyle>
            <a:lvl1pPr>
              <a:defRPr sz="3000" b="1" i="0">
                <a:solidFill>
                  <a:srgbClr val="083163"/>
                </a:solidFill>
                <a:latin typeface="DINProDRVp" panose="0200050303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2ED64143-5D01-A4ED-9881-23B44EAB01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Objekt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19BD17F4-AD91-0D92-3C30-B3E3D1BC3FD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19800" y="1825625"/>
            <a:ext cx="5181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25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, Unter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ine Ecke des Rechtecks abrunden 4">
            <a:extLst>
              <a:ext uri="{FF2B5EF4-FFF2-40B4-BE49-F238E27FC236}">
                <a16:creationId xmlns:a16="http://schemas.microsoft.com/office/drawing/2014/main" id="{3ACA55E6-70D2-FE40-8311-B412A117664E}"/>
              </a:ext>
            </a:extLst>
          </p:cNvPr>
          <p:cNvSpPr/>
          <p:nvPr userDrawn="1"/>
        </p:nvSpPr>
        <p:spPr bwMode="auto">
          <a:xfrm rot="5400000">
            <a:off x="-393192" y="393192"/>
            <a:ext cx="1197864" cy="41148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97B91F1-EB23-334C-81DD-4A6525EE324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ED1F397-EE58-9941-8960-B7E005D7D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22425"/>
            <a:ext cx="8236057" cy="1075440"/>
          </a:xfrm>
          <a:prstGeom prst="rect">
            <a:avLst/>
          </a:prstGeom>
        </p:spPr>
        <p:txBody>
          <a:bodyPr/>
          <a:lstStyle>
            <a:lvl1pPr>
              <a:defRPr sz="3000" b="1" i="0">
                <a:solidFill>
                  <a:srgbClr val="083163"/>
                </a:solidFill>
                <a:latin typeface="DINProDRVp" panose="02000503030000020004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ABE6321-2624-F34E-AA03-80CEFBE7F7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1" y="1256479"/>
            <a:ext cx="8141676" cy="4572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 i="0">
                <a:solidFill>
                  <a:schemeClr val="tx2"/>
                </a:solidFill>
                <a:latin typeface="DINProDRVp" panose="02000503030000020004" pitchFamily="2" charset="0"/>
              </a:defRPr>
            </a:lvl1pPr>
            <a:lvl2pPr marL="436563" indent="0" algn="l">
              <a:buFontTx/>
              <a:buNone/>
              <a:defRPr/>
            </a:lvl2pPr>
            <a:lvl3pPr marL="873125" indent="0" algn="l">
              <a:buFontTx/>
              <a:buNone/>
              <a:defRPr/>
            </a:lvl3pPr>
            <a:lvl4pPr marL="1309688" indent="0" algn="l">
              <a:buFontTx/>
              <a:buNone/>
              <a:defRPr/>
            </a:lvl4pPr>
            <a:lvl5pPr marL="1744663" indent="0" algn="l">
              <a:buFontTx/>
              <a:buNone/>
              <a:defRPr/>
            </a:lvl5pPr>
          </a:lstStyle>
          <a:p>
            <a:pPr eaLnBrk="1" hangingPunct="1"/>
            <a:r>
              <a:rPr lang="de-DE" sz="1800" b="0" dirty="0"/>
              <a:t>Titelmasterformat durch Klicken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9A933CA-B768-5076-BC98-77D020FAE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rabicPeriod"/>
              <a:defRPr sz="2000">
                <a:solidFill>
                  <a:schemeClr val="tx2"/>
                </a:solidFill>
              </a:defRPr>
            </a:lvl1pPr>
            <a:lvl2pPr marL="628650" indent="-192088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2pPr>
            <a:lvl3pPr marL="1066800" indent="-193675"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3pPr>
            <a:lvl4pPr marL="1519238" indent="-209550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4pPr>
            <a:lvl5pPr marL="1957388" indent="-212725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6141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 - 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ine Ecke des Rechtecks abrunden 2">
            <a:extLst>
              <a:ext uri="{FF2B5EF4-FFF2-40B4-BE49-F238E27FC236}">
                <a16:creationId xmlns:a16="http://schemas.microsoft.com/office/drawing/2014/main" id="{42382285-8A3B-9C44-9A93-BC61CDE108E9}"/>
              </a:ext>
            </a:extLst>
          </p:cNvPr>
          <p:cNvSpPr/>
          <p:nvPr userDrawn="1"/>
        </p:nvSpPr>
        <p:spPr bwMode="auto">
          <a:xfrm rot="5400000">
            <a:off x="-393192" y="393192"/>
            <a:ext cx="1197864" cy="41148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1986F-3408-6746-A372-3FD0A8159B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17781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 - 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1986F-3408-6746-A372-3FD0A8159BE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0924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 - 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3D4CCFF-0972-894A-B7D3-C84DB62C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540" y="0"/>
            <a:ext cx="609146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2"/>
                </a:solidFill>
              </a:defRPr>
            </a:lvl1pPr>
            <a:lvl2pPr marL="628650" indent="-192088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2pPr>
            <a:lvl3pPr marL="1066800" indent="-193675"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3pPr>
            <a:lvl4pPr marL="1519238" indent="-209550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4pPr>
            <a:lvl5pPr marL="1957388" indent="-212725">
              <a:buFont typeface="Arial" panose="020B0604020202020204" pitchFamily="34" charset="0"/>
              <a:buChar char="•"/>
              <a:tabLst/>
              <a:defRPr sz="1600">
                <a:solidFill>
                  <a:schemeClr val="bg2"/>
                </a:solidFill>
              </a:defRPr>
            </a:lvl5pPr>
          </a:lstStyle>
          <a:p>
            <a:pPr lvl="0"/>
            <a:endParaRPr lang="de-D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92BBDED-9898-6642-BCF8-6A98DAC636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86690" y="0"/>
            <a:ext cx="2600770" cy="111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CDEB053-1D02-C74E-8424-A400538363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99500" y="6062663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500" baseline="0">
                <a:solidFill>
                  <a:schemeClr val="bg1"/>
                </a:solidFill>
              </a:defRPr>
            </a:lvl1pPr>
          </a:lstStyle>
          <a:p>
            <a:fld id="{C38CD547-C63A-497C-8F5D-3A14232C066A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4368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D3D1D9E-20C8-5A4E-83F1-E02989DA3619}"/>
              </a:ext>
            </a:extLst>
          </p:cNvPr>
          <p:cNvSpPr/>
          <p:nvPr userDrawn="1"/>
        </p:nvSpPr>
        <p:spPr bwMode="auto">
          <a:xfrm>
            <a:off x="12551967" y="-1157287"/>
            <a:ext cx="2542294" cy="10529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900" b="0" i="0" u="none" strike="noStrike" cap="none" normalizeH="0" baseline="0">
              <a:ln>
                <a:noFill/>
              </a:ln>
              <a:solidFill>
                <a:srgbClr val="D9DB71"/>
              </a:solidFill>
              <a:effectLst/>
              <a:latin typeface="Arial" panose="020B0604020202020204" pitchFamily="34" charset="0"/>
              <a:ea typeface="ヒラギノ角ゴ Pro W3" pitchFamily="20" charset="-128"/>
              <a:cs typeface="Arial" panose="020B0604020202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85F3C53-6ADB-F941-B888-5685D3DEC00F}"/>
              </a:ext>
            </a:extLst>
          </p:cNvPr>
          <p:cNvSpPr/>
          <p:nvPr userDrawn="1"/>
        </p:nvSpPr>
        <p:spPr>
          <a:xfrm>
            <a:off x="12749129" y="2974824"/>
            <a:ext cx="406245" cy="406245"/>
          </a:xfrm>
          <a:prstGeom prst="rect">
            <a:avLst/>
          </a:prstGeom>
          <a:solidFill>
            <a:srgbClr val="08316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FCF3A54-892D-9741-9772-EBCA84928544}"/>
              </a:ext>
            </a:extLst>
          </p:cNvPr>
          <p:cNvSpPr/>
          <p:nvPr userDrawn="1"/>
        </p:nvSpPr>
        <p:spPr>
          <a:xfrm>
            <a:off x="12749129" y="2496189"/>
            <a:ext cx="406245" cy="406245"/>
          </a:xfrm>
          <a:prstGeom prst="rect">
            <a:avLst/>
          </a:prstGeom>
          <a:solidFill>
            <a:srgbClr val="D3DB2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37E54A-E391-8A49-B752-9FFDDCB230EF}"/>
              </a:ext>
            </a:extLst>
          </p:cNvPr>
          <p:cNvSpPr/>
          <p:nvPr userDrawn="1"/>
        </p:nvSpPr>
        <p:spPr>
          <a:xfrm>
            <a:off x="12749129" y="3458085"/>
            <a:ext cx="406245" cy="406245"/>
          </a:xfrm>
          <a:prstGeom prst="rect">
            <a:avLst/>
          </a:prstGeom>
          <a:solidFill>
            <a:srgbClr val="6983A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BA2BF1-96D9-7543-8763-70E9541DC705}"/>
              </a:ext>
            </a:extLst>
          </p:cNvPr>
          <p:cNvSpPr/>
          <p:nvPr userDrawn="1"/>
        </p:nvSpPr>
        <p:spPr>
          <a:xfrm>
            <a:off x="12749129" y="2017554"/>
            <a:ext cx="406245" cy="406245"/>
          </a:xfrm>
          <a:prstGeom prst="rect">
            <a:avLst/>
          </a:prstGeom>
          <a:solidFill>
            <a:srgbClr val="4A4E5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83E8E54-D4E4-7D4A-B8DB-FD9FC8074D0F}"/>
              </a:ext>
            </a:extLst>
          </p:cNvPr>
          <p:cNvSpPr/>
          <p:nvPr userDrawn="1"/>
        </p:nvSpPr>
        <p:spPr>
          <a:xfrm>
            <a:off x="12749129" y="886096"/>
            <a:ext cx="406245" cy="4062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5F086ED-232F-A44C-82D9-E6CD78DF9946}"/>
              </a:ext>
            </a:extLst>
          </p:cNvPr>
          <p:cNvSpPr/>
          <p:nvPr userDrawn="1"/>
        </p:nvSpPr>
        <p:spPr>
          <a:xfrm>
            <a:off x="13512825" y="2017554"/>
            <a:ext cx="406245" cy="406245"/>
          </a:xfrm>
          <a:prstGeom prst="rect">
            <a:avLst/>
          </a:prstGeom>
          <a:solidFill>
            <a:srgbClr val="6E717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24F916-A5FF-D148-9B0C-AA873B36AFA9}"/>
              </a:ext>
            </a:extLst>
          </p:cNvPr>
          <p:cNvSpPr/>
          <p:nvPr userDrawn="1"/>
        </p:nvSpPr>
        <p:spPr>
          <a:xfrm>
            <a:off x="13975162" y="2017554"/>
            <a:ext cx="406245" cy="406245"/>
          </a:xfrm>
          <a:prstGeom prst="rect">
            <a:avLst/>
          </a:prstGeom>
          <a:solidFill>
            <a:srgbClr val="B6B8B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29D3BF1-ED0C-1849-8AB8-781C98D96849}"/>
              </a:ext>
            </a:extLst>
          </p:cNvPr>
          <p:cNvSpPr/>
          <p:nvPr userDrawn="1"/>
        </p:nvSpPr>
        <p:spPr>
          <a:xfrm>
            <a:off x="14441317" y="2017554"/>
            <a:ext cx="406245" cy="406245"/>
          </a:xfrm>
          <a:prstGeom prst="rect">
            <a:avLst/>
          </a:prstGeom>
          <a:solidFill>
            <a:srgbClr val="DADBD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7068076-EF09-4C49-8210-33DDAFE60309}"/>
              </a:ext>
            </a:extLst>
          </p:cNvPr>
          <p:cNvSpPr/>
          <p:nvPr userDrawn="1"/>
        </p:nvSpPr>
        <p:spPr>
          <a:xfrm>
            <a:off x="13512824" y="2496189"/>
            <a:ext cx="406245" cy="406245"/>
          </a:xfrm>
          <a:prstGeom prst="rect">
            <a:avLst/>
          </a:prstGeom>
          <a:solidFill>
            <a:srgbClr val="E4E97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51ED93-FEC0-1141-9D48-4370028D58D1}"/>
              </a:ext>
            </a:extLst>
          </p:cNvPr>
          <p:cNvSpPr/>
          <p:nvPr userDrawn="1"/>
        </p:nvSpPr>
        <p:spPr>
          <a:xfrm>
            <a:off x="13978892" y="2496189"/>
            <a:ext cx="406245" cy="406245"/>
          </a:xfrm>
          <a:prstGeom prst="rect">
            <a:avLst/>
          </a:prstGeom>
          <a:solidFill>
            <a:srgbClr val="F6F7D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C1FAF6-C31D-354F-BF46-514C81C75E1A}"/>
              </a:ext>
            </a:extLst>
          </p:cNvPr>
          <p:cNvSpPr/>
          <p:nvPr userDrawn="1"/>
        </p:nvSpPr>
        <p:spPr>
          <a:xfrm>
            <a:off x="13512824" y="3458085"/>
            <a:ext cx="406245" cy="406245"/>
          </a:xfrm>
          <a:prstGeom prst="rect">
            <a:avLst/>
          </a:prstGeom>
          <a:solidFill>
            <a:srgbClr val="7EA1C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1ACA01-B10E-DF48-BBE1-B6080B5631E3}"/>
              </a:ext>
            </a:extLst>
          </p:cNvPr>
          <p:cNvSpPr/>
          <p:nvPr userDrawn="1"/>
        </p:nvSpPr>
        <p:spPr>
          <a:xfrm>
            <a:off x="13975161" y="3458085"/>
            <a:ext cx="406245" cy="406245"/>
          </a:xfrm>
          <a:prstGeom prst="rect">
            <a:avLst/>
          </a:prstGeom>
          <a:solidFill>
            <a:srgbClr val="CBD9E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EB02181-E0F9-8642-906A-5D4C45863914}"/>
              </a:ext>
            </a:extLst>
          </p:cNvPr>
          <p:cNvSpPr/>
          <p:nvPr userDrawn="1"/>
        </p:nvSpPr>
        <p:spPr>
          <a:xfrm>
            <a:off x="14437498" y="3458085"/>
            <a:ext cx="406245" cy="406245"/>
          </a:xfrm>
          <a:prstGeom prst="rect">
            <a:avLst/>
          </a:prstGeom>
          <a:solidFill>
            <a:srgbClr val="EAF0F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ECDBE5-7C9B-1C4A-B398-5F657259156C}"/>
              </a:ext>
            </a:extLst>
          </p:cNvPr>
          <p:cNvSpPr/>
          <p:nvPr userDrawn="1"/>
        </p:nvSpPr>
        <p:spPr>
          <a:xfrm>
            <a:off x="12749129" y="6120789"/>
            <a:ext cx="406245" cy="406245"/>
          </a:xfrm>
          <a:prstGeom prst="rect">
            <a:avLst/>
          </a:prstGeom>
          <a:solidFill>
            <a:srgbClr val="6E619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2041F883-A2E5-BD4A-BB8F-B5D2D8711C46}"/>
              </a:ext>
            </a:extLst>
          </p:cNvPr>
          <p:cNvSpPr/>
          <p:nvPr userDrawn="1"/>
        </p:nvSpPr>
        <p:spPr>
          <a:xfrm>
            <a:off x="12749129" y="5642154"/>
            <a:ext cx="406245" cy="406245"/>
          </a:xfrm>
          <a:prstGeom prst="rect">
            <a:avLst/>
          </a:prstGeom>
          <a:solidFill>
            <a:srgbClr val="4AA4A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8DE7F8E-DC05-A744-B3CA-6FFA37258A5F}"/>
              </a:ext>
            </a:extLst>
          </p:cNvPr>
          <p:cNvSpPr/>
          <p:nvPr userDrawn="1"/>
        </p:nvSpPr>
        <p:spPr>
          <a:xfrm>
            <a:off x="12749129" y="5164151"/>
            <a:ext cx="406245" cy="406245"/>
          </a:xfrm>
          <a:prstGeom prst="rect">
            <a:avLst/>
          </a:prstGeom>
          <a:solidFill>
            <a:srgbClr val="7F987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A958FA0-0789-D747-96A8-9258260845E7}"/>
              </a:ext>
            </a:extLst>
          </p:cNvPr>
          <p:cNvSpPr/>
          <p:nvPr userDrawn="1"/>
        </p:nvSpPr>
        <p:spPr>
          <a:xfrm>
            <a:off x="12749129" y="4684884"/>
            <a:ext cx="406245" cy="406245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3AAEC23-8F86-8341-90E1-2C5AB6B49542}"/>
              </a:ext>
            </a:extLst>
          </p:cNvPr>
          <p:cNvSpPr txBox="1"/>
          <p:nvPr userDrawn="1"/>
        </p:nvSpPr>
        <p:spPr>
          <a:xfrm>
            <a:off x="12557113" y="522260"/>
            <a:ext cx="955711" cy="2539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/>
            <a:r>
              <a:rPr lang="de-DE" sz="1050" b="1" i="0" dirty="0">
                <a:solidFill>
                  <a:schemeClr val="tx1"/>
                </a:solidFill>
                <a:latin typeface="DINProDRVp" panose="02000503030000020004" pitchFamily="2" charset="0"/>
              </a:rPr>
              <a:t>Hauptfarben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6E346A-4DA9-804E-8996-E91444551F05}"/>
              </a:ext>
            </a:extLst>
          </p:cNvPr>
          <p:cNvSpPr txBox="1"/>
          <p:nvPr userDrawn="1"/>
        </p:nvSpPr>
        <p:spPr>
          <a:xfrm>
            <a:off x="13563456" y="522260"/>
            <a:ext cx="965329" cy="2539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sz="1050" b="1" i="0" dirty="0">
                <a:solidFill>
                  <a:schemeClr val="tx1"/>
                </a:solidFill>
                <a:latin typeface="DINProDRVp" panose="02000503030000020004" pitchFamily="2" charset="0"/>
              </a:rPr>
              <a:t>Abstufungen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ACAD466-0A64-2248-A79F-F0808A8428A8}"/>
              </a:ext>
            </a:extLst>
          </p:cNvPr>
          <p:cNvSpPr txBox="1"/>
          <p:nvPr userDrawn="1"/>
        </p:nvSpPr>
        <p:spPr>
          <a:xfrm>
            <a:off x="12556363" y="4098215"/>
            <a:ext cx="1087157" cy="2539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/>
            <a:r>
              <a:rPr lang="de-DE" sz="1050" b="1" i="0" dirty="0">
                <a:solidFill>
                  <a:schemeClr val="tx1"/>
                </a:solidFill>
                <a:latin typeface="DINProDRVp" panose="02000503030000020004" pitchFamily="2" charset="0"/>
              </a:rPr>
              <a:t>Themenfarben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2C35F71-E3A3-E047-8F83-99982D106EA9}"/>
              </a:ext>
            </a:extLst>
          </p:cNvPr>
          <p:cNvSpPr txBox="1"/>
          <p:nvPr userDrawn="1"/>
        </p:nvSpPr>
        <p:spPr>
          <a:xfrm>
            <a:off x="13542015" y="4096496"/>
            <a:ext cx="965329" cy="2539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sz="1050" b="1" i="0" dirty="0">
                <a:solidFill>
                  <a:schemeClr val="tx1"/>
                </a:solidFill>
                <a:latin typeface="DINProDRVp" panose="02000503030000020004" pitchFamily="2" charset="0"/>
              </a:rPr>
              <a:t>Abstufungen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72B55D1-F6A7-0D4A-9083-0178619484FC}"/>
              </a:ext>
            </a:extLst>
          </p:cNvPr>
          <p:cNvSpPr/>
          <p:nvPr userDrawn="1"/>
        </p:nvSpPr>
        <p:spPr>
          <a:xfrm>
            <a:off x="12722224" y="15751"/>
            <a:ext cx="406245" cy="406245"/>
          </a:xfrm>
          <a:prstGeom prst="rect">
            <a:avLst/>
          </a:prstGeom>
          <a:solidFill>
            <a:srgbClr val="F0F0E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1ECA2C6-C607-6D44-9E78-D9F1D1CAEA90}"/>
              </a:ext>
            </a:extLst>
          </p:cNvPr>
          <p:cNvSpPr txBox="1"/>
          <p:nvPr userDrawn="1"/>
        </p:nvSpPr>
        <p:spPr>
          <a:xfrm>
            <a:off x="12561205" y="-285739"/>
            <a:ext cx="1994457" cy="2539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/>
            <a:r>
              <a:rPr lang="de-DE" sz="1050" b="1" i="0" dirty="0">
                <a:solidFill>
                  <a:schemeClr val="tx1"/>
                </a:solidFill>
                <a:latin typeface="DINProDRVp" panose="02000503030000020004" pitchFamily="2" charset="0"/>
              </a:rPr>
              <a:t>Hintergrund Fond (alternativ)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9AF4D55-D552-9941-A334-DC7BA1213857}"/>
              </a:ext>
            </a:extLst>
          </p:cNvPr>
          <p:cNvSpPr/>
          <p:nvPr userDrawn="1"/>
        </p:nvSpPr>
        <p:spPr>
          <a:xfrm>
            <a:off x="12749129" y="1364099"/>
            <a:ext cx="406245" cy="406245"/>
          </a:xfrm>
          <a:prstGeom prst="rect">
            <a:avLst/>
          </a:prstGeom>
          <a:solidFill>
            <a:srgbClr val="0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495A689-2A2F-3D47-A4C1-57B0A7DF6D7A}"/>
              </a:ext>
            </a:extLst>
          </p:cNvPr>
          <p:cNvSpPr/>
          <p:nvPr userDrawn="1"/>
        </p:nvSpPr>
        <p:spPr>
          <a:xfrm>
            <a:off x="12749129" y="6619553"/>
            <a:ext cx="406245" cy="406245"/>
          </a:xfrm>
          <a:prstGeom prst="rect">
            <a:avLst/>
          </a:prstGeom>
          <a:solidFill>
            <a:srgbClr val="C8333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42FB6CA-99B7-1245-8A2A-53C5A3F4B075}"/>
              </a:ext>
            </a:extLst>
          </p:cNvPr>
          <p:cNvSpPr/>
          <p:nvPr userDrawn="1"/>
        </p:nvSpPr>
        <p:spPr>
          <a:xfrm>
            <a:off x="12749129" y="7132172"/>
            <a:ext cx="406245" cy="406245"/>
          </a:xfrm>
          <a:prstGeom prst="rect">
            <a:avLst/>
          </a:prstGeom>
          <a:solidFill>
            <a:srgbClr val="EF830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C487914-C8C3-1845-B9F7-9838F170CCDA}"/>
              </a:ext>
            </a:extLst>
          </p:cNvPr>
          <p:cNvSpPr/>
          <p:nvPr userDrawn="1"/>
        </p:nvSpPr>
        <p:spPr>
          <a:xfrm>
            <a:off x="12749129" y="7617081"/>
            <a:ext cx="406245" cy="406245"/>
          </a:xfrm>
          <a:prstGeom prst="rect">
            <a:avLst/>
          </a:prstGeom>
          <a:solidFill>
            <a:srgbClr val="ADCB5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D41C9EE-07A4-9F46-85D3-7C140F5C355E}"/>
              </a:ext>
            </a:extLst>
          </p:cNvPr>
          <p:cNvSpPr txBox="1"/>
          <p:nvPr userDrawn="1"/>
        </p:nvSpPr>
        <p:spPr>
          <a:xfrm>
            <a:off x="12573828" y="8226534"/>
            <a:ext cx="1345241" cy="2539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/>
            <a:r>
              <a:rPr lang="de-DE" sz="1050" b="1" i="0" dirty="0">
                <a:solidFill>
                  <a:schemeClr val="tx1"/>
                </a:solidFill>
                <a:latin typeface="DINProDRVp" panose="02000503030000020004" pitchFamily="2" charset="0"/>
              </a:rPr>
              <a:t>Hintergrundfarben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9DCD264-2610-3249-ABDF-D002C96FF65B}"/>
              </a:ext>
            </a:extLst>
          </p:cNvPr>
          <p:cNvSpPr/>
          <p:nvPr userDrawn="1"/>
        </p:nvSpPr>
        <p:spPr>
          <a:xfrm>
            <a:off x="12765844" y="8578984"/>
            <a:ext cx="406245" cy="406245"/>
          </a:xfrm>
          <a:prstGeom prst="rect">
            <a:avLst/>
          </a:prstGeom>
          <a:solidFill>
            <a:srgbClr val="D9DB7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674FE64A-4983-8643-BB33-ECA0F9FE47D1}"/>
              </a:ext>
            </a:extLst>
          </p:cNvPr>
          <p:cNvSpPr/>
          <p:nvPr userDrawn="1"/>
        </p:nvSpPr>
        <p:spPr>
          <a:xfrm>
            <a:off x="13306171" y="8578984"/>
            <a:ext cx="406245" cy="406245"/>
          </a:xfrm>
          <a:prstGeom prst="rect">
            <a:avLst/>
          </a:prstGeom>
          <a:solidFill>
            <a:srgbClr val="93AC8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83A4D90-ECD0-D84F-B329-5431253992D7}"/>
              </a:ext>
            </a:extLst>
          </p:cNvPr>
          <p:cNvSpPr/>
          <p:nvPr userDrawn="1"/>
        </p:nvSpPr>
        <p:spPr>
          <a:xfrm>
            <a:off x="13818790" y="8578984"/>
            <a:ext cx="406245" cy="406245"/>
          </a:xfrm>
          <a:prstGeom prst="rect">
            <a:avLst/>
          </a:prstGeom>
          <a:solidFill>
            <a:srgbClr val="A9C8A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46735D24-E26C-AA4E-B3AC-45A295B34DE4}"/>
              </a:ext>
            </a:extLst>
          </p:cNvPr>
          <p:cNvSpPr/>
          <p:nvPr userDrawn="1"/>
        </p:nvSpPr>
        <p:spPr>
          <a:xfrm>
            <a:off x="14342377" y="8578984"/>
            <a:ext cx="406245" cy="406245"/>
          </a:xfrm>
          <a:prstGeom prst="rect">
            <a:avLst/>
          </a:prstGeom>
          <a:solidFill>
            <a:srgbClr val="7CD6DD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A0B03FE-6565-1E49-B6F5-56F0DBE85D66}"/>
              </a:ext>
            </a:extLst>
          </p:cNvPr>
          <p:cNvSpPr txBox="1"/>
          <p:nvPr userDrawn="1"/>
        </p:nvSpPr>
        <p:spPr>
          <a:xfrm>
            <a:off x="13586812" y="4373975"/>
            <a:ext cx="445956" cy="4154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1050" b="1" i="0" dirty="0">
                <a:solidFill>
                  <a:schemeClr val="tx1"/>
                </a:solidFill>
                <a:latin typeface="DINProDRVp" panose="02000503030000020004" pitchFamily="2" charset="0"/>
              </a:rPr>
              <a:t>85%	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DD20BDB-0D2D-A94C-94CC-5043FED658FC}"/>
              </a:ext>
            </a:extLst>
          </p:cNvPr>
          <p:cNvSpPr txBox="1"/>
          <p:nvPr userDrawn="1"/>
        </p:nvSpPr>
        <p:spPr>
          <a:xfrm>
            <a:off x="14109706" y="4368531"/>
            <a:ext cx="445956" cy="2539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sz="1050" b="1" i="0" dirty="0">
                <a:solidFill>
                  <a:schemeClr val="tx1"/>
                </a:solidFill>
                <a:latin typeface="DINProDRVp" panose="02000503030000020004" pitchFamily="2" charset="0"/>
              </a:rPr>
              <a:t>65%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C1670E0-C8E4-1543-9B38-BEA5272D5658}"/>
              </a:ext>
            </a:extLst>
          </p:cNvPr>
          <p:cNvSpPr txBox="1"/>
          <p:nvPr userDrawn="1"/>
        </p:nvSpPr>
        <p:spPr>
          <a:xfrm>
            <a:off x="14596472" y="4363001"/>
            <a:ext cx="445956" cy="25391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de-DE" sz="1050" b="1" i="0" dirty="0">
                <a:solidFill>
                  <a:schemeClr val="tx1"/>
                </a:solidFill>
                <a:latin typeface="DINProDRVp" panose="02000503030000020004" pitchFamily="2" charset="0"/>
              </a:rPr>
              <a:t>35%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B88D750-D185-DE48-9EE4-CD25EEAD72D1}"/>
              </a:ext>
            </a:extLst>
          </p:cNvPr>
          <p:cNvSpPr/>
          <p:nvPr userDrawn="1"/>
        </p:nvSpPr>
        <p:spPr>
          <a:xfrm>
            <a:off x="13580401" y="6120789"/>
            <a:ext cx="406245" cy="406245"/>
          </a:xfrm>
          <a:prstGeom prst="rect">
            <a:avLst/>
          </a:prstGeom>
          <a:solidFill>
            <a:srgbClr val="6E6197">
              <a:alpha val="8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4356824-44EE-644E-8CD1-DB0EE2F0331F}"/>
              </a:ext>
            </a:extLst>
          </p:cNvPr>
          <p:cNvSpPr/>
          <p:nvPr userDrawn="1"/>
        </p:nvSpPr>
        <p:spPr>
          <a:xfrm>
            <a:off x="13580401" y="5642154"/>
            <a:ext cx="406245" cy="406245"/>
          </a:xfrm>
          <a:prstGeom prst="rect">
            <a:avLst/>
          </a:prstGeom>
          <a:solidFill>
            <a:srgbClr val="4AA4AB">
              <a:alpha val="8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5A3635DC-B64A-314C-A89F-20B673380A8E}"/>
              </a:ext>
            </a:extLst>
          </p:cNvPr>
          <p:cNvSpPr/>
          <p:nvPr userDrawn="1"/>
        </p:nvSpPr>
        <p:spPr>
          <a:xfrm>
            <a:off x="13580401" y="5164151"/>
            <a:ext cx="406245" cy="406245"/>
          </a:xfrm>
          <a:prstGeom prst="rect">
            <a:avLst/>
          </a:prstGeom>
          <a:solidFill>
            <a:srgbClr val="7F9877">
              <a:alpha val="8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FD55864-CE76-4F4D-9F55-64DF741352CD}"/>
              </a:ext>
            </a:extLst>
          </p:cNvPr>
          <p:cNvSpPr/>
          <p:nvPr userDrawn="1"/>
        </p:nvSpPr>
        <p:spPr>
          <a:xfrm>
            <a:off x="13580401" y="4684884"/>
            <a:ext cx="406245" cy="406245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7C2FA2B-3554-594C-8397-774B938343A0}"/>
              </a:ext>
            </a:extLst>
          </p:cNvPr>
          <p:cNvSpPr/>
          <p:nvPr userDrawn="1"/>
        </p:nvSpPr>
        <p:spPr>
          <a:xfrm>
            <a:off x="13580401" y="6619553"/>
            <a:ext cx="406245" cy="406245"/>
          </a:xfrm>
          <a:prstGeom prst="rect">
            <a:avLst/>
          </a:prstGeom>
          <a:solidFill>
            <a:srgbClr val="C83337">
              <a:alpha val="8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9E39F7AC-940C-4246-AC00-2E75684DCFAC}"/>
              </a:ext>
            </a:extLst>
          </p:cNvPr>
          <p:cNvSpPr/>
          <p:nvPr userDrawn="1"/>
        </p:nvSpPr>
        <p:spPr>
          <a:xfrm>
            <a:off x="13580401" y="7132172"/>
            <a:ext cx="406245" cy="406245"/>
          </a:xfrm>
          <a:prstGeom prst="rect">
            <a:avLst/>
          </a:prstGeom>
          <a:solidFill>
            <a:srgbClr val="EF8306">
              <a:alpha val="8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C1F4B4AA-D35D-3A44-9458-177B23402784}"/>
              </a:ext>
            </a:extLst>
          </p:cNvPr>
          <p:cNvSpPr/>
          <p:nvPr userDrawn="1"/>
        </p:nvSpPr>
        <p:spPr>
          <a:xfrm>
            <a:off x="13580401" y="7617081"/>
            <a:ext cx="406245" cy="406245"/>
          </a:xfrm>
          <a:prstGeom prst="rect">
            <a:avLst/>
          </a:prstGeom>
          <a:solidFill>
            <a:srgbClr val="ADCB57">
              <a:alpha val="8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0164107-2612-CC48-A7B5-6BBA1B3F18B4}"/>
              </a:ext>
            </a:extLst>
          </p:cNvPr>
          <p:cNvSpPr/>
          <p:nvPr userDrawn="1"/>
        </p:nvSpPr>
        <p:spPr>
          <a:xfrm>
            <a:off x="14120727" y="6120789"/>
            <a:ext cx="406245" cy="406245"/>
          </a:xfrm>
          <a:prstGeom prst="rect">
            <a:avLst/>
          </a:prstGeom>
          <a:solidFill>
            <a:srgbClr val="6E6197">
              <a:alpha val="6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F76F35C8-F845-A74D-8AF1-1B96C991CDC5}"/>
              </a:ext>
            </a:extLst>
          </p:cNvPr>
          <p:cNvSpPr/>
          <p:nvPr userDrawn="1"/>
        </p:nvSpPr>
        <p:spPr>
          <a:xfrm>
            <a:off x="14120727" y="5642154"/>
            <a:ext cx="406245" cy="406245"/>
          </a:xfrm>
          <a:prstGeom prst="rect">
            <a:avLst/>
          </a:prstGeom>
          <a:solidFill>
            <a:srgbClr val="4AA4AB">
              <a:alpha val="6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69091CAC-82E2-C348-8DFA-06925EF1E8D2}"/>
              </a:ext>
            </a:extLst>
          </p:cNvPr>
          <p:cNvSpPr/>
          <p:nvPr userDrawn="1"/>
        </p:nvSpPr>
        <p:spPr>
          <a:xfrm>
            <a:off x="14120727" y="5164151"/>
            <a:ext cx="406245" cy="406245"/>
          </a:xfrm>
          <a:prstGeom prst="rect">
            <a:avLst/>
          </a:prstGeom>
          <a:solidFill>
            <a:srgbClr val="7F9877">
              <a:alpha val="6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8B093DE2-EB27-B444-A55D-06816BAF3A3B}"/>
              </a:ext>
            </a:extLst>
          </p:cNvPr>
          <p:cNvSpPr/>
          <p:nvPr userDrawn="1"/>
        </p:nvSpPr>
        <p:spPr>
          <a:xfrm>
            <a:off x="14120727" y="4684884"/>
            <a:ext cx="406245" cy="406245"/>
          </a:xfrm>
          <a:prstGeom prst="rect">
            <a:avLst/>
          </a:prstGeom>
          <a:solidFill>
            <a:schemeClr val="accent2">
              <a:alpha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6830CB5-9C50-8A44-ACA5-930B6F1F508A}"/>
              </a:ext>
            </a:extLst>
          </p:cNvPr>
          <p:cNvSpPr/>
          <p:nvPr userDrawn="1"/>
        </p:nvSpPr>
        <p:spPr>
          <a:xfrm>
            <a:off x="14120727" y="6619553"/>
            <a:ext cx="406245" cy="406245"/>
          </a:xfrm>
          <a:prstGeom prst="rect">
            <a:avLst/>
          </a:prstGeom>
          <a:solidFill>
            <a:srgbClr val="C83337">
              <a:alpha val="6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067413FB-94A6-9542-815D-0F2C9FE12C56}"/>
              </a:ext>
            </a:extLst>
          </p:cNvPr>
          <p:cNvSpPr/>
          <p:nvPr userDrawn="1"/>
        </p:nvSpPr>
        <p:spPr>
          <a:xfrm>
            <a:off x="14120727" y="7132172"/>
            <a:ext cx="406245" cy="406245"/>
          </a:xfrm>
          <a:prstGeom prst="rect">
            <a:avLst/>
          </a:prstGeom>
          <a:solidFill>
            <a:srgbClr val="EF8306">
              <a:alpha val="6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E6AF992F-C07F-0940-8CA7-A73919DB60C1}"/>
              </a:ext>
            </a:extLst>
          </p:cNvPr>
          <p:cNvSpPr/>
          <p:nvPr userDrawn="1"/>
        </p:nvSpPr>
        <p:spPr>
          <a:xfrm>
            <a:off x="14120727" y="7617081"/>
            <a:ext cx="406245" cy="406245"/>
          </a:xfrm>
          <a:prstGeom prst="rect">
            <a:avLst/>
          </a:prstGeom>
          <a:solidFill>
            <a:srgbClr val="ADCB57">
              <a:alpha val="6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3709DB95-E56D-B74B-B9E3-0D8A59D7FB56}"/>
              </a:ext>
            </a:extLst>
          </p:cNvPr>
          <p:cNvSpPr/>
          <p:nvPr userDrawn="1"/>
        </p:nvSpPr>
        <p:spPr>
          <a:xfrm>
            <a:off x="14633347" y="7617081"/>
            <a:ext cx="406245" cy="406245"/>
          </a:xfrm>
          <a:prstGeom prst="rect">
            <a:avLst/>
          </a:prstGeom>
          <a:solidFill>
            <a:srgbClr val="ADCB57">
              <a:alpha val="3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89064A9C-0784-A14D-BA5B-942107285BAD}"/>
              </a:ext>
            </a:extLst>
          </p:cNvPr>
          <p:cNvSpPr/>
          <p:nvPr userDrawn="1"/>
        </p:nvSpPr>
        <p:spPr>
          <a:xfrm>
            <a:off x="14633347" y="6619553"/>
            <a:ext cx="406245" cy="406245"/>
          </a:xfrm>
          <a:prstGeom prst="rect">
            <a:avLst/>
          </a:prstGeom>
          <a:solidFill>
            <a:srgbClr val="C83337">
              <a:alpha val="3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5EEE092-84A5-AF4C-819B-89BF7D2806D8}"/>
              </a:ext>
            </a:extLst>
          </p:cNvPr>
          <p:cNvSpPr/>
          <p:nvPr userDrawn="1"/>
        </p:nvSpPr>
        <p:spPr>
          <a:xfrm>
            <a:off x="14633347" y="7132172"/>
            <a:ext cx="406245" cy="406245"/>
          </a:xfrm>
          <a:prstGeom prst="rect">
            <a:avLst/>
          </a:prstGeom>
          <a:solidFill>
            <a:srgbClr val="EF8306">
              <a:alpha val="3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E984D1C-7802-8C47-B30A-B4EAD575CEA3}"/>
              </a:ext>
            </a:extLst>
          </p:cNvPr>
          <p:cNvSpPr/>
          <p:nvPr userDrawn="1"/>
        </p:nvSpPr>
        <p:spPr>
          <a:xfrm>
            <a:off x="14633347" y="6120789"/>
            <a:ext cx="406245" cy="406245"/>
          </a:xfrm>
          <a:prstGeom prst="rect">
            <a:avLst/>
          </a:prstGeom>
          <a:solidFill>
            <a:srgbClr val="6E6197">
              <a:alpha val="3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DA0EACD0-D354-A04C-81CA-0E59249965F7}"/>
              </a:ext>
            </a:extLst>
          </p:cNvPr>
          <p:cNvSpPr/>
          <p:nvPr userDrawn="1"/>
        </p:nvSpPr>
        <p:spPr>
          <a:xfrm>
            <a:off x="14633347" y="5642154"/>
            <a:ext cx="406245" cy="406245"/>
          </a:xfrm>
          <a:prstGeom prst="rect">
            <a:avLst/>
          </a:prstGeom>
          <a:solidFill>
            <a:srgbClr val="4AA4AB">
              <a:alpha val="3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AE6F419-7AE4-5C4F-B638-DD76C7B789E6}"/>
              </a:ext>
            </a:extLst>
          </p:cNvPr>
          <p:cNvSpPr/>
          <p:nvPr userDrawn="1"/>
        </p:nvSpPr>
        <p:spPr>
          <a:xfrm>
            <a:off x="14633347" y="5164151"/>
            <a:ext cx="406245" cy="406245"/>
          </a:xfrm>
          <a:prstGeom prst="rect">
            <a:avLst/>
          </a:prstGeom>
          <a:solidFill>
            <a:srgbClr val="7F9877">
              <a:alpha val="35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418642E1-0C94-784B-9F64-B7AD8C349416}"/>
              </a:ext>
            </a:extLst>
          </p:cNvPr>
          <p:cNvSpPr/>
          <p:nvPr userDrawn="1"/>
        </p:nvSpPr>
        <p:spPr>
          <a:xfrm>
            <a:off x="14633347" y="4684884"/>
            <a:ext cx="406245" cy="406245"/>
          </a:xfrm>
          <a:prstGeom prst="rect">
            <a:avLst/>
          </a:prstGeom>
          <a:solidFill>
            <a:schemeClr val="accent2">
              <a:alpha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073CA80-A54B-4548-A48C-43E30C1F0881}"/>
              </a:ext>
            </a:extLst>
          </p:cNvPr>
          <p:cNvSpPr txBox="1"/>
          <p:nvPr userDrawn="1"/>
        </p:nvSpPr>
        <p:spPr>
          <a:xfrm>
            <a:off x="12546872" y="-1138420"/>
            <a:ext cx="2331087" cy="90024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/>
            <a:r>
              <a:rPr lang="de-DE" sz="1050" b="0" i="1" baseline="0" dirty="0">
                <a:solidFill>
                  <a:schemeClr val="tx1"/>
                </a:solidFill>
                <a:latin typeface="DINProDRVp" panose="02000503030000020004" pitchFamily="2" charset="0"/>
              </a:rPr>
              <a:t>Die Farben können Sie mit dem </a:t>
            </a:r>
            <a:br>
              <a:rPr lang="de-DE" sz="1050" b="0" i="1" baseline="0" dirty="0">
                <a:solidFill>
                  <a:schemeClr val="tx1"/>
                </a:solidFill>
                <a:latin typeface="DINProDRVp" panose="02000503030000020004" pitchFamily="2" charset="0"/>
              </a:rPr>
            </a:br>
            <a:r>
              <a:rPr lang="de-DE" sz="1050" b="0" i="1" baseline="0" dirty="0" err="1">
                <a:solidFill>
                  <a:schemeClr val="tx1"/>
                </a:solidFill>
                <a:latin typeface="DINProDRVp" panose="02000503030000020004" pitchFamily="2" charset="0"/>
              </a:rPr>
              <a:t>Pipettenwerkzeug</a:t>
            </a:r>
            <a:r>
              <a:rPr lang="de-DE" sz="1050" b="0" i="1" baseline="0" dirty="0">
                <a:solidFill>
                  <a:schemeClr val="tx1"/>
                </a:solidFill>
                <a:latin typeface="DINProDRVp" panose="02000503030000020004" pitchFamily="2" charset="0"/>
              </a:rPr>
              <a:t> verwenden.</a:t>
            </a:r>
          </a:p>
          <a:p>
            <a:pPr algn="l"/>
            <a:r>
              <a:rPr lang="de-DE" sz="1050" b="0" i="1" baseline="0" dirty="0">
                <a:solidFill>
                  <a:schemeClr val="tx1"/>
                </a:solidFill>
                <a:latin typeface="DINProDRVp" panose="02000503030000020004" pitchFamily="2" charset="0"/>
              </a:rPr>
              <a:t>Das </a:t>
            </a:r>
            <a:r>
              <a:rPr lang="de-DE" sz="1050" b="0" i="1" baseline="0" dirty="0" err="1">
                <a:solidFill>
                  <a:schemeClr val="tx1"/>
                </a:solidFill>
                <a:latin typeface="DINProDRVp" panose="02000503030000020004" pitchFamily="2" charset="0"/>
              </a:rPr>
              <a:t>Pipettenwerkzeug</a:t>
            </a:r>
            <a:r>
              <a:rPr lang="de-DE" sz="1050" b="0" i="1" baseline="0" dirty="0">
                <a:solidFill>
                  <a:schemeClr val="tx1"/>
                </a:solidFill>
                <a:latin typeface="DINProDRVp" panose="02000503030000020004" pitchFamily="2" charset="0"/>
              </a:rPr>
              <a:t> finden Sie in </a:t>
            </a:r>
            <a:br>
              <a:rPr lang="de-DE" sz="1050" b="0" i="1" baseline="0" dirty="0">
                <a:solidFill>
                  <a:schemeClr val="tx1"/>
                </a:solidFill>
                <a:latin typeface="DINProDRVp" panose="02000503030000020004" pitchFamily="2" charset="0"/>
              </a:rPr>
            </a:br>
            <a:r>
              <a:rPr lang="de-DE" sz="1050" b="0" i="1" baseline="0" dirty="0">
                <a:solidFill>
                  <a:schemeClr val="tx1"/>
                </a:solidFill>
                <a:latin typeface="DINProDRVp" panose="02000503030000020004" pitchFamily="2" charset="0"/>
              </a:rPr>
              <a:t>den jeweiligen Farbauswahlmenüs </a:t>
            </a:r>
          </a:p>
          <a:p>
            <a:pPr algn="l"/>
            <a:r>
              <a:rPr lang="de-DE" sz="1050" b="0" i="1" baseline="0" dirty="0">
                <a:solidFill>
                  <a:schemeClr val="tx1"/>
                </a:solidFill>
                <a:latin typeface="DINProDRVp" panose="02000503030000020004" pitchFamily="2" charset="0"/>
              </a:rPr>
              <a:t>für Schrift, Füllung oder Kontur.</a:t>
            </a:r>
          </a:p>
        </p:txBody>
      </p:sp>
      <p:grpSp>
        <p:nvGrpSpPr>
          <p:cNvPr id="110" name="Gruppieren 109" descr="Logo Deutsche Rentenversicherung Bund">
            <a:extLst>
              <a:ext uri="{FF2B5EF4-FFF2-40B4-BE49-F238E27FC236}">
                <a16:creationId xmlns:a16="http://schemas.microsoft.com/office/drawing/2014/main" id="{940AB884-4501-7FF6-B9AB-2A11BB38FC98}"/>
              </a:ext>
            </a:extLst>
          </p:cNvPr>
          <p:cNvGrpSpPr/>
          <p:nvPr userDrawn="1"/>
        </p:nvGrpSpPr>
        <p:grpSpPr>
          <a:xfrm>
            <a:off x="9485077" y="202603"/>
            <a:ext cx="2256005" cy="718469"/>
            <a:chOff x="9946681" y="143289"/>
            <a:chExt cx="2256005" cy="718469"/>
          </a:xfrm>
        </p:grpSpPr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37C31335-8412-19C8-7643-0673572991DC}"/>
                </a:ext>
              </a:extLst>
            </p:cNvPr>
            <p:cNvGrpSpPr/>
            <p:nvPr userDrawn="1"/>
          </p:nvGrpSpPr>
          <p:grpSpPr>
            <a:xfrm>
              <a:off x="9946681" y="209346"/>
              <a:ext cx="549252" cy="566829"/>
              <a:chOff x="4038446" y="3718504"/>
              <a:chExt cx="911379" cy="940547"/>
            </a:xfrm>
          </p:grpSpPr>
          <p:sp>
            <p:nvSpPr>
              <p:cNvPr id="88" name="Freihandform 87">
                <a:extLst>
                  <a:ext uri="{FF2B5EF4-FFF2-40B4-BE49-F238E27FC236}">
                    <a16:creationId xmlns:a16="http://schemas.microsoft.com/office/drawing/2014/main" id="{A4431C01-776C-4ED1-5DAB-64C3F9A53B26}"/>
                  </a:ext>
                </a:extLst>
              </p:cNvPr>
              <p:cNvSpPr/>
              <p:nvPr userDrawn="1"/>
            </p:nvSpPr>
            <p:spPr bwMode="auto">
              <a:xfrm>
                <a:off x="4038446" y="3718504"/>
                <a:ext cx="911377" cy="482618"/>
              </a:xfrm>
              <a:custGeom>
                <a:avLst/>
                <a:gdLst>
                  <a:gd name="connsiteX0" fmla="*/ 124595 w 911377"/>
                  <a:gd name="connsiteY0" fmla="*/ 0 h 482618"/>
                  <a:gd name="connsiteX1" fmla="*/ 786782 w 911377"/>
                  <a:gd name="connsiteY1" fmla="*/ 0 h 482618"/>
                  <a:gd name="connsiteX2" fmla="*/ 911377 w 911377"/>
                  <a:gd name="connsiteY2" fmla="*/ 124595 h 482618"/>
                  <a:gd name="connsiteX3" fmla="*/ 911377 w 911377"/>
                  <a:gd name="connsiteY3" fmla="*/ 286719 h 482618"/>
                  <a:gd name="connsiteX4" fmla="*/ 822038 w 911377"/>
                  <a:gd name="connsiteY4" fmla="*/ 421500 h 482618"/>
                  <a:gd name="connsiteX5" fmla="*/ 771020 w 911377"/>
                  <a:gd name="connsiteY5" fmla="*/ 431800 h 482618"/>
                  <a:gd name="connsiteX6" fmla="*/ 182880 w 911377"/>
                  <a:gd name="connsiteY6" fmla="*/ 431800 h 482618"/>
                  <a:gd name="connsiteX7" fmla="*/ 19888 w 911377"/>
                  <a:gd name="connsiteY7" fmla="*/ 468293 h 482618"/>
                  <a:gd name="connsiteX8" fmla="*/ 2020 w 911377"/>
                  <a:gd name="connsiteY8" fmla="*/ 482618 h 482618"/>
                  <a:gd name="connsiteX9" fmla="*/ 0 w 911377"/>
                  <a:gd name="connsiteY9" fmla="*/ 472612 h 482618"/>
                  <a:gd name="connsiteX10" fmla="*/ 0 w 911377"/>
                  <a:gd name="connsiteY10" fmla="*/ 124595 h 482618"/>
                  <a:gd name="connsiteX11" fmla="*/ 124595 w 911377"/>
                  <a:gd name="connsiteY11" fmla="*/ 0 h 482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11377" h="482618">
                    <a:moveTo>
                      <a:pt x="124595" y="0"/>
                    </a:moveTo>
                    <a:lnTo>
                      <a:pt x="786782" y="0"/>
                    </a:lnTo>
                    <a:cubicBezTo>
                      <a:pt x="855594" y="0"/>
                      <a:pt x="911377" y="55783"/>
                      <a:pt x="911377" y="124595"/>
                    </a:cubicBezTo>
                    <a:lnTo>
                      <a:pt x="911377" y="286719"/>
                    </a:lnTo>
                    <a:cubicBezTo>
                      <a:pt x="911377" y="347309"/>
                      <a:pt x="874539" y="399294"/>
                      <a:pt x="822038" y="421500"/>
                    </a:cubicBezTo>
                    <a:lnTo>
                      <a:pt x="771020" y="431800"/>
                    </a:lnTo>
                    <a:lnTo>
                      <a:pt x="182880" y="431800"/>
                    </a:lnTo>
                    <a:cubicBezTo>
                      <a:pt x="119228" y="431800"/>
                      <a:pt x="61602" y="445746"/>
                      <a:pt x="19888" y="468293"/>
                    </a:cubicBezTo>
                    <a:lnTo>
                      <a:pt x="2020" y="482618"/>
                    </a:lnTo>
                    <a:lnTo>
                      <a:pt x="0" y="472612"/>
                    </a:lnTo>
                    <a:lnTo>
                      <a:pt x="0" y="124595"/>
                    </a:lnTo>
                    <a:cubicBezTo>
                      <a:pt x="0" y="55783"/>
                      <a:pt x="55783" y="0"/>
                      <a:pt x="12459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900" b="0" i="0" u="none" strike="noStrike" cap="none" normalizeH="0" baseline="0" dirty="0">
                  <a:ln>
                    <a:noFill/>
                  </a:ln>
                  <a:solidFill>
                    <a:srgbClr val="D9DB71">
                      <a:alpha val="26000"/>
                    </a:srgbClr>
                  </a:solidFill>
                  <a:effectLst/>
                  <a:latin typeface="Arial" panose="020B0604020202020204" pitchFamily="34" charset="0"/>
                  <a:ea typeface="ヒラギノ角ゴ Pro W3" pitchFamily="2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CD80678-39A3-6DDF-BC51-E65C5C3E89EA}"/>
                  </a:ext>
                </a:extLst>
              </p:cNvPr>
              <p:cNvSpPr/>
              <p:nvPr userDrawn="1"/>
            </p:nvSpPr>
            <p:spPr bwMode="auto">
              <a:xfrm rot="10800000">
                <a:off x="4038448" y="4176433"/>
                <a:ext cx="911377" cy="482618"/>
              </a:xfrm>
              <a:custGeom>
                <a:avLst/>
                <a:gdLst>
                  <a:gd name="connsiteX0" fmla="*/ 124595 w 911377"/>
                  <a:gd name="connsiteY0" fmla="*/ 0 h 482618"/>
                  <a:gd name="connsiteX1" fmla="*/ 786782 w 911377"/>
                  <a:gd name="connsiteY1" fmla="*/ 0 h 482618"/>
                  <a:gd name="connsiteX2" fmla="*/ 911377 w 911377"/>
                  <a:gd name="connsiteY2" fmla="*/ 124595 h 482618"/>
                  <a:gd name="connsiteX3" fmla="*/ 911377 w 911377"/>
                  <a:gd name="connsiteY3" fmla="*/ 286719 h 482618"/>
                  <a:gd name="connsiteX4" fmla="*/ 822038 w 911377"/>
                  <a:gd name="connsiteY4" fmla="*/ 421500 h 482618"/>
                  <a:gd name="connsiteX5" fmla="*/ 771020 w 911377"/>
                  <a:gd name="connsiteY5" fmla="*/ 431800 h 482618"/>
                  <a:gd name="connsiteX6" fmla="*/ 182880 w 911377"/>
                  <a:gd name="connsiteY6" fmla="*/ 431800 h 482618"/>
                  <a:gd name="connsiteX7" fmla="*/ 19888 w 911377"/>
                  <a:gd name="connsiteY7" fmla="*/ 468293 h 482618"/>
                  <a:gd name="connsiteX8" fmla="*/ 2020 w 911377"/>
                  <a:gd name="connsiteY8" fmla="*/ 482618 h 482618"/>
                  <a:gd name="connsiteX9" fmla="*/ 0 w 911377"/>
                  <a:gd name="connsiteY9" fmla="*/ 472612 h 482618"/>
                  <a:gd name="connsiteX10" fmla="*/ 0 w 911377"/>
                  <a:gd name="connsiteY10" fmla="*/ 124595 h 482618"/>
                  <a:gd name="connsiteX11" fmla="*/ 124595 w 911377"/>
                  <a:gd name="connsiteY11" fmla="*/ 0 h 482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11377" h="482618">
                    <a:moveTo>
                      <a:pt x="124595" y="0"/>
                    </a:moveTo>
                    <a:lnTo>
                      <a:pt x="786782" y="0"/>
                    </a:lnTo>
                    <a:cubicBezTo>
                      <a:pt x="855594" y="0"/>
                      <a:pt x="911377" y="55783"/>
                      <a:pt x="911377" y="124595"/>
                    </a:cubicBezTo>
                    <a:lnTo>
                      <a:pt x="911377" y="286719"/>
                    </a:lnTo>
                    <a:cubicBezTo>
                      <a:pt x="911377" y="347309"/>
                      <a:pt x="874539" y="399294"/>
                      <a:pt x="822038" y="421500"/>
                    </a:cubicBezTo>
                    <a:lnTo>
                      <a:pt x="771020" y="431800"/>
                    </a:lnTo>
                    <a:lnTo>
                      <a:pt x="182880" y="431800"/>
                    </a:lnTo>
                    <a:cubicBezTo>
                      <a:pt x="119228" y="431800"/>
                      <a:pt x="61602" y="445746"/>
                      <a:pt x="19888" y="468293"/>
                    </a:cubicBezTo>
                    <a:lnTo>
                      <a:pt x="2020" y="482618"/>
                    </a:lnTo>
                    <a:lnTo>
                      <a:pt x="0" y="472612"/>
                    </a:lnTo>
                    <a:lnTo>
                      <a:pt x="0" y="124595"/>
                    </a:lnTo>
                    <a:cubicBezTo>
                      <a:pt x="0" y="55783"/>
                      <a:pt x="55783" y="0"/>
                      <a:pt x="124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900" b="0" i="0" u="none" strike="noStrike" cap="none" normalizeH="0" baseline="0">
                  <a:ln>
                    <a:noFill/>
                  </a:ln>
                  <a:solidFill>
                    <a:srgbClr val="D9DB71">
                      <a:alpha val="26000"/>
                    </a:srgbClr>
                  </a:solidFill>
                  <a:effectLst/>
                  <a:latin typeface="Arial" panose="020B0604020202020204" pitchFamily="34" charset="0"/>
                  <a:ea typeface="ヒラギノ角ゴ Pro W3" pitchFamily="20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2E338D78-F4F0-1E91-12BC-735CB21DB1F5}"/>
                </a:ext>
              </a:extLst>
            </p:cNvPr>
            <p:cNvSpPr txBox="1"/>
            <p:nvPr userDrawn="1"/>
          </p:nvSpPr>
          <p:spPr>
            <a:xfrm>
              <a:off x="10591668" y="143289"/>
              <a:ext cx="1611018" cy="4257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de-DE" sz="1200" b="1" i="0" dirty="0">
                  <a:solidFill>
                    <a:schemeClr val="bg2"/>
                  </a:solidFill>
                  <a:latin typeface="DINProDRVp" panose="02000503030000020004" pitchFamily="2" charset="0"/>
                </a:rPr>
                <a:t>Deutsche</a:t>
              </a:r>
            </a:p>
            <a:p>
              <a:pPr>
                <a:lnSpc>
                  <a:spcPts val="1300"/>
                </a:lnSpc>
              </a:pPr>
              <a:r>
                <a:rPr lang="de-DE" sz="1200" b="1" i="0" dirty="0">
                  <a:solidFill>
                    <a:schemeClr val="bg2"/>
                  </a:solidFill>
                  <a:latin typeface="DINProDRVp" panose="02000503030000020004" pitchFamily="2" charset="0"/>
                </a:rPr>
                <a:t>Rentenversicherung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34A29228-8F35-CDCF-3393-375F926766FB}"/>
                </a:ext>
              </a:extLst>
            </p:cNvPr>
            <p:cNvSpPr txBox="1"/>
            <p:nvPr userDrawn="1"/>
          </p:nvSpPr>
          <p:spPr>
            <a:xfrm>
              <a:off x="10588866" y="530321"/>
              <a:ext cx="572593" cy="331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de-DE" sz="1300" b="0" i="0" dirty="0">
                  <a:solidFill>
                    <a:schemeClr val="bg2"/>
                  </a:solidFill>
                  <a:latin typeface="DINProDRVp" panose="02000503030000020004" pitchFamily="2" charset="0"/>
                </a:rPr>
                <a:t>Bund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8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71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defTabSz="873125" rtl="0" fontAlgn="base">
        <a:spcBef>
          <a:spcPct val="0"/>
        </a:spcBef>
        <a:spcAft>
          <a:spcPct val="0"/>
        </a:spcAft>
        <a:defRPr sz="2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873125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defTabSz="873125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defTabSz="873125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defTabSz="873125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defTabSz="873125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defTabSz="873125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defTabSz="873125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defTabSz="873125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27025" indent="-327025" algn="l" defTabSz="873125" rtl="0" fontAlgn="base">
        <a:spcBef>
          <a:spcPct val="20000"/>
        </a:spcBef>
        <a:spcAft>
          <a:spcPct val="0"/>
        </a:spcAft>
        <a:buClr>
          <a:schemeClr val="tx2"/>
        </a:buClr>
        <a:buBlip>
          <a:blip r:embed="rId13"/>
        </a:buBlip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760413" indent="-323850" algn="l" defTabSz="873125" rtl="0" fontAlgn="base">
        <a:spcBef>
          <a:spcPct val="20000"/>
        </a:spcBef>
        <a:spcAft>
          <a:spcPct val="0"/>
        </a:spcAft>
        <a:buClr>
          <a:schemeClr val="tx2"/>
        </a:buClr>
        <a:buFont typeface="Times" panose="02020603050405020304" pitchFamily="18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311275" indent="-438150" algn="l" defTabSz="873125" rtl="0" fontAlgn="base">
        <a:spcBef>
          <a:spcPct val="20000"/>
        </a:spcBef>
        <a:spcAft>
          <a:spcPct val="0"/>
        </a:spcAft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71638" indent="-361950" algn="l" defTabSz="873125" rtl="0" fontAlgn="base">
        <a:spcBef>
          <a:spcPct val="20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06613" indent="-361950" algn="l" defTabSz="873125" rtl="0" fontAlgn="base">
        <a:spcBef>
          <a:spcPct val="20000"/>
        </a:spcBef>
        <a:spcAft>
          <a:spcPct val="0"/>
        </a:spcAft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ine Ecke des Rechtecks abrunden 9">
            <a:extLst>
              <a:ext uri="{FF2B5EF4-FFF2-40B4-BE49-F238E27FC236}">
                <a16:creationId xmlns:a16="http://schemas.microsoft.com/office/drawing/2014/main" id="{DE11EBF7-11AB-9A48-B79A-33133742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-968976" y="968976"/>
            <a:ext cx="5979600" cy="4041648"/>
          </a:xfrm>
          <a:prstGeom prst="round1Rect">
            <a:avLst/>
          </a:prstGeom>
          <a:solidFill>
            <a:srgbClr val="D3DB2B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A0E5C98-4452-654B-B7C1-9933E1DC5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3198" y="665651"/>
            <a:ext cx="7679560" cy="2048546"/>
            <a:chOff x="853198" y="639147"/>
            <a:chExt cx="7679560" cy="2048546"/>
          </a:xfrm>
          <a:solidFill>
            <a:srgbClr val="083062"/>
          </a:solidFill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33C5505E-2EBA-EC40-ABCD-0070390ADF1E}"/>
                </a:ext>
              </a:extLst>
            </p:cNvPr>
            <p:cNvSpPr/>
            <p:nvPr/>
          </p:nvSpPr>
          <p:spPr bwMode="auto">
            <a:xfrm>
              <a:off x="853198" y="639147"/>
              <a:ext cx="7679560" cy="1632603"/>
            </a:xfrm>
            <a:prstGeom prst="roundRect">
              <a:avLst>
                <a:gd name="adj" fmla="val 30646"/>
              </a:avLst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endParaRPr>
            </a:p>
          </p:txBody>
        </p:sp>
        <p:sp>
          <p:nvSpPr>
            <p:cNvPr id="13" name="Freihandform 12">
              <a:extLst>
                <a:ext uri="{FF2B5EF4-FFF2-40B4-BE49-F238E27FC236}">
                  <a16:creationId xmlns:a16="http://schemas.microsoft.com/office/drawing/2014/main" id="{A55BB9A5-095F-3A4D-BF4D-B7BD93675381}"/>
                </a:ext>
              </a:extLst>
            </p:cNvPr>
            <p:cNvSpPr/>
            <p:nvPr/>
          </p:nvSpPr>
          <p:spPr bwMode="auto">
            <a:xfrm>
              <a:off x="853199" y="2022842"/>
              <a:ext cx="6319761" cy="664851"/>
            </a:xfrm>
            <a:custGeom>
              <a:avLst/>
              <a:gdLst>
                <a:gd name="connsiteX0" fmla="*/ 0 w 7120522"/>
                <a:gd name="connsiteY0" fmla="*/ 0 h 664851"/>
                <a:gd name="connsiteX1" fmla="*/ 7120522 w 7120522"/>
                <a:gd name="connsiteY1" fmla="*/ 0 h 664851"/>
                <a:gd name="connsiteX2" fmla="*/ 7120522 w 7120522"/>
                <a:gd name="connsiteY2" fmla="*/ 244575 h 664851"/>
                <a:gd name="connsiteX3" fmla="*/ 828944 w 7120522"/>
                <a:gd name="connsiteY3" fmla="*/ 244575 h 664851"/>
                <a:gd name="connsiteX4" fmla="*/ 66900 w 7120522"/>
                <a:gd name="connsiteY4" fmla="*/ 569743 h 664851"/>
                <a:gd name="connsiteX5" fmla="*/ 2574 w 7120522"/>
                <a:gd name="connsiteY5" fmla="*/ 664851 h 664851"/>
                <a:gd name="connsiteX6" fmla="*/ 0 w 7120522"/>
                <a:gd name="connsiteY6" fmla="*/ 644360 h 66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0522" h="664851">
                  <a:moveTo>
                    <a:pt x="0" y="0"/>
                  </a:moveTo>
                  <a:lnTo>
                    <a:pt x="7120522" y="0"/>
                  </a:lnTo>
                  <a:lnTo>
                    <a:pt x="7120522" y="244575"/>
                  </a:lnTo>
                  <a:lnTo>
                    <a:pt x="828944" y="244575"/>
                  </a:lnTo>
                  <a:cubicBezTo>
                    <a:pt x="511728" y="244575"/>
                    <a:pt x="232049" y="373560"/>
                    <a:pt x="66900" y="569743"/>
                  </a:cubicBezTo>
                  <a:lnTo>
                    <a:pt x="2574" y="664851"/>
                  </a:lnTo>
                  <a:lnTo>
                    <a:pt x="0" y="64436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81D2595-CE4D-F948-83D8-8D33CD042056}"/>
                </a:ext>
              </a:extLst>
            </p:cNvPr>
            <p:cNvSpPr/>
            <p:nvPr/>
          </p:nvSpPr>
          <p:spPr bwMode="auto">
            <a:xfrm>
              <a:off x="853199" y="1325858"/>
              <a:ext cx="6248458" cy="78483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0" i="0" u="none" strike="noStrike" cap="none" normalizeH="0" baseline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endParaRPr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20C4A9A2-9243-1550-2405-8D33725D93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83325" y="1040648"/>
            <a:ext cx="10515600" cy="748245"/>
          </a:xfrm>
          <a:prstGeom prst="rect">
            <a:avLst/>
          </a:prstGeom>
        </p:spPr>
        <p:txBody>
          <a:bodyPr/>
          <a:lstStyle/>
          <a:p>
            <a:r>
              <a:rPr lang="de-DE" sz="4500" dirty="0">
                <a:solidFill>
                  <a:schemeClr val="bg1"/>
                </a:solidFill>
                <a:latin typeface="DINProDRVp" panose="02000503030000020004" pitchFamily="2" charset="0"/>
              </a:rPr>
              <a:t>Android Studio Projekt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1D3205D-14CA-564C-A6EE-D127FC59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900" b="0" i="0" u="none" strike="noStrike" cap="none" normalizeH="0" baseline="0">
              <a:ln>
                <a:noFill/>
              </a:ln>
              <a:solidFill>
                <a:srgbClr val="D9DB71"/>
              </a:solidFill>
              <a:effectLst/>
              <a:latin typeface="Arial" panose="020B0604020202020204" pitchFamily="34" charset="0"/>
              <a:ea typeface="ヒラギノ角ゴ Pro W3" pitchFamily="20" charset="-128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7BEC13E-B621-4A42-AECD-B47A12272B00}"/>
              </a:ext>
            </a:extLst>
          </p:cNvPr>
          <p:cNvSpPr txBox="1"/>
          <p:nvPr/>
        </p:nvSpPr>
        <p:spPr>
          <a:xfrm>
            <a:off x="4791672" y="4204219"/>
            <a:ext cx="6510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dirty="0">
                <a:solidFill>
                  <a:srgbClr val="083062"/>
                </a:solidFill>
                <a:latin typeface="DINProDRVp" panose="02000503030000020004" pitchFamily="2" charset="0"/>
              </a:rPr>
              <a:t>von Daniel </a:t>
            </a:r>
            <a:r>
              <a:rPr lang="de-DE" sz="2400" dirty="0" err="1">
                <a:solidFill>
                  <a:srgbClr val="083062"/>
                </a:solidFill>
                <a:latin typeface="DINProDRVp" panose="02000503030000020004" pitchFamily="2" charset="0"/>
              </a:rPr>
              <a:t>Apenkin</a:t>
            </a:r>
            <a:r>
              <a:rPr lang="de-DE" sz="2400" dirty="0">
                <a:solidFill>
                  <a:srgbClr val="083062"/>
                </a:solidFill>
                <a:latin typeface="DINProDRVp" panose="02000503030000020004" pitchFamily="2" charset="0"/>
              </a:rPr>
              <a:t> und Tobias Hupp</a:t>
            </a:r>
            <a:endParaRPr lang="de-DE" sz="2000" dirty="0">
              <a:solidFill>
                <a:srgbClr val="083062"/>
              </a:solidFill>
              <a:latin typeface="DINProDRVp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23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AEA5-36B0-4E8B-E6C0-440C3ED76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F090A2-1A15-37E7-5FCA-9C1E9F05D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10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64570-FD55-086C-B9ED-080FC4B8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 err="1">
                <a:solidFill>
                  <a:srgbClr val="083163"/>
                </a:solidFill>
                <a:latin typeface="DINPRODRVP-MEDIUM" panose="02000503030000020004" pitchFamily="2" charset="0"/>
              </a:rPr>
              <a:t>StartScreen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CD0390-6080-D79D-6ECF-D3AC3E58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1" y="2417968"/>
            <a:ext cx="5290029" cy="8452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D6241F6-FBA4-D3B4-E2C7-E85C2D50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910" y="963133"/>
            <a:ext cx="5946134" cy="5552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1D7F4D62-7452-24AD-DA1C-BA2BEA76F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18" y="1391438"/>
            <a:ext cx="22844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StartScreen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  <p:pic>
        <p:nvPicPr>
          <p:cNvPr id="11" name="Grafik 10" descr="Ein Bild, das Pixel, Screenshot, Minecraft enthält.&#10;&#10;KI-generierte Inhalte können fehlerhaft sein.">
            <a:extLst>
              <a:ext uri="{FF2B5EF4-FFF2-40B4-BE49-F238E27FC236}">
                <a16:creationId xmlns:a16="http://schemas.microsoft.com/office/drawing/2014/main" id="{1F3C9AA7-9273-162C-3CD6-37ABC1286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90" y="3594755"/>
            <a:ext cx="2484925" cy="24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1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9C158-FE68-C925-D1A6-56131A1CF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126C2E-3FE3-6549-5B13-DD2433945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11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5F5210-CC06-6A76-CCC0-932BCCA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 err="1">
                <a:solidFill>
                  <a:srgbClr val="083163"/>
                </a:solidFill>
                <a:latin typeface="DINPRODRVP-MEDIUM" panose="02000503030000020004" pitchFamily="2" charset="0"/>
              </a:rPr>
              <a:t>MainMenuScreen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D28CFD-3877-DE60-9B66-0EDF28EA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75" y="1707560"/>
            <a:ext cx="8546172" cy="49362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D26A60A2-7795-ADA0-E6AB-FFF46D043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075" y="1217764"/>
            <a:ext cx="29140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MainMenuScreen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  <p:pic>
        <p:nvPicPr>
          <p:cNvPr id="12" name="Grafik 11" descr="Ein Bild, das Screenshot, Blau, Electric Blue (Farbe) enthält.&#10;&#10;KI-generierte Inhalte können fehlerhaft sein.">
            <a:extLst>
              <a:ext uri="{FF2B5EF4-FFF2-40B4-BE49-F238E27FC236}">
                <a16:creationId xmlns:a16="http://schemas.microsoft.com/office/drawing/2014/main" id="{1D80FAF6-FBDE-AE8D-078A-14FB817EF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74" y="3835961"/>
            <a:ext cx="1140824" cy="433751"/>
          </a:xfrm>
          <a:prstGeom prst="rect">
            <a:avLst/>
          </a:prstGeom>
        </p:spPr>
      </p:pic>
      <p:pic>
        <p:nvPicPr>
          <p:cNvPr id="14" name="Grafik 13" descr="Ein Bild, das Screenshot, Blau, Electric Blue (Farbe), Rechteck enthält.&#10;&#10;KI-generierte Inhalte können fehlerhaft sein.">
            <a:extLst>
              <a:ext uri="{FF2B5EF4-FFF2-40B4-BE49-F238E27FC236}">
                <a16:creationId xmlns:a16="http://schemas.microsoft.com/office/drawing/2014/main" id="{E5DCD5CB-2B0A-F03C-20B8-F8F49EBC6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03" y="3293963"/>
            <a:ext cx="1140823" cy="42483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925386B-461D-5B47-4E13-8C215D52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70" y="1922088"/>
            <a:ext cx="1379396" cy="62185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3A71D0E-4CBB-CACE-A116-DCE18EE22D26}"/>
              </a:ext>
            </a:extLst>
          </p:cNvPr>
          <p:cNvSpPr txBox="1"/>
          <p:nvPr/>
        </p:nvSpPr>
        <p:spPr>
          <a:xfrm>
            <a:off x="93349" y="3383271"/>
            <a:ext cx="1596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ButtonUp.png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D1C3B77-84ED-AF95-072A-BF5579B5D003}"/>
              </a:ext>
            </a:extLst>
          </p:cNvPr>
          <p:cNvSpPr txBox="1"/>
          <p:nvPr/>
        </p:nvSpPr>
        <p:spPr>
          <a:xfrm>
            <a:off x="31158" y="3913526"/>
            <a:ext cx="11408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ButtonDown.png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ABD42D0-7DE3-F917-1C83-EEE3EC6174F4}"/>
              </a:ext>
            </a:extLst>
          </p:cNvPr>
          <p:cNvSpPr txBox="1"/>
          <p:nvPr/>
        </p:nvSpPr>
        <p:spPr>
          <a:xfrm>
            <a:off x="517053" y="4897068"/>
            <a:ext cx="1247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TopButton.png</a:t>
            </a:r>
          </a:p>
        </p:txBody>
      </p:sp>
      <p:pic>
        <p:nvPicPr>
          <p:cNvPr id="23" name="Grafik 22" descr="Ein Bild, das Screenshot, Electric Blue (Farbe), Blau, Majorelle Blue enthält.&#10;&#10;KI-generierte Inhalte können fehlerhaft sein.">
            <a:extLst>
              <a:ext uri="{FF2B5EF4-FFF2-40B4-BE49-F238E27FC236}">
                <a16:creationId xmlns:a16="http://schemas.microsoft.com/office/drawing/2014/main" id="{C681862B-B7D5-DD2C-8412-49F25EBA9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70266" y="5164150"/>
            <a:ext cx="1331677" cy="2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17D99-F359-784A-4235-E4144930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6FF8AB-A55C-3D84-5E6C-1B1CE5318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12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1CAD22-E072-5E96-A37D-4DAEE243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 err="1">
                <a:solidFill>
                  <a:srgbClr val="083163"/>
                </a:solidFill>
                <a:latin typeface="DINPRODRVP-MEDIUM" panose="02000503030000020004" pitchFamily="2" charset="0"/>
              </a:rPr>
              <a:t>MainMenuScreen</a:t>
            </a:r>
            <a:endParaRPr lang="de-DE" dirty="0"/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DE8F0941-4C81-F932-06CC-241E3A9A2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454" y="1254489"/>
            <a:ext cx="2982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MainMenuScreen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71617E1-6D6D-F307-95B0-86A1CB90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062478"/>
            <a:ext cx="5373189" cy="545738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6FCA767-FD69-507D-63F3-5EE0015B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03" t="15194"/>
          <a:stretch/>
        </p:blipFill>
        <p:spPr>
          <a:xfrm>
            <a:off x="640230" y="1898468"/>
            <a:ext cx="3815052" cy="202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3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CCE42-BB7E-1F3F-12AE-4EB543BA2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237075-6245-DDF3-4916-DF8EA4856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13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10DC4C-2C34-523A-49B9-4E3CFEDA5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 err="1">
                <a:solidFill>
                  <a:srgbClr val="083163"/>
                </a:solidFill>
                <a:latin typeface="DINPRODRVP-MEDIUM" panose="02000503030000020004" pitchFamily="2" charset="0"/>
              </a:rPr>
              <a:t>MainMenuScreen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5E6BCF1-5CD7-D393-15E4-78F24E19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9" y="1698094"/>
            <a:ext cx="6517174" cy="4683737"/>
          </a:xfrm>
          <a:prstGeom prst="rect">
            <a:avLst/>
          </a:prstGeom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3EA8E77F-0746-8F6F-6501-5080FC48C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52" y="1289096"/>
            <a:ext cx="2982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MainMenuScreen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AB07FB-6D8A-666F-C0E9-F095FD53B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867" y="2325831"/>
            <a:ext cx="4302034" cy="19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7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D2753-AE55-0B72-360D-95F055D86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B6CD74-1B5B-8814-0471-E722C7ED6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14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1E8A42-B02F-3523-9F0C-843E8FE9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Shop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D95A86-5CFF-7186-71CE-B63954E0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81"/>
          <a:stretch/>
        </p:blipFill>
        <p:spPr>
          <a:xfrm>
            <a:off x="2696541" y="1044742"/>
            <a:ext cx="6241570" cy="186080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8B64F10-D735-C025-A5F4-67AA4A176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477" y="2975215"/>
            <a:ext cx="6785023" cy="3614316"/>
          </a:xfrm>
          <a:prstGeom prst="rect">
            <a:avLst/>
          </a:prstGeom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154830A5-0B7D-AEBA-05B3-52D5D0160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30" y="1489110"/>
            <a:ext cx="22844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Shop Klasse</a:t>
            </a:r>
          </a:p>
        </p:txBody>
      </p:sp>
      <p:pic>
        <p:nvPicPr>
          <p:cNvPr id="10" name="Grafik 9" descr="Ein Bild, das Screenshot, Schwarz enthält.&#10;&#10;KI-generierte Inhalte können fehlerhaft sein.">
            <a:extLst>
              <a:ext uri="{FF2B5EF4-FFF2-40B4-BE49-F238E27FC236}">
                <a16:creationId xmlns:a16="http://schemas.microsoft.com/office/drawing/2014/main" id="{45444F37-95F3-29C5-430A-30FE6080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637" y="1372075"/>
            <a:ext cx="2599433" cy="1206137"/>
          </a:xfrm>
          <a:prstGeom prst="rect">
            <a:avLst/>
          </a:prstGeom>
        </p:spPr>
      </p:pic>
      <p:pic>
        <p:nvPicPr>
          <p:cNvPr id="12" name="Grafik 11" descr="Ein Bild, das Screenshot, Rechteck, Blau, Electric Blue (Farbe) enthält.&#10;&#10;KI-generierte Inhalte können fehlerhaft sein.">
            <a:extLst>
              <a:ext uri="{FF2B5EF4-FFF2-40B4-BE49-F238E27FC236}">
                <a16:creationId xmlns:a16="http://schemas.microsoft.com/office/drawing/2014/main" id="{E35D02A8-9997-44DD-DA44-ED776F3EB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63" y="4854449"/>
            <a:ext cx="688199" cy="1028050"/>
          </a:xfrm>
          <a:prstGeom prst="rect">
            <a:avLst/>
          </a:prstGeom>
        </p:spPr>
      </p:pic>
      <p:pic>
        <p:nvPicPr>
          <p:cNvPr id="14" name="Grafik 13" descr="Ein Bild, das Screenshot, Blau, Electric Blue (Farbe), Rechteck enthält.&#10;&#10;KI-generierte Inhalte können fehlerhaft sein.">
            <a:extLst>
              <a:ext uri="{FF2B5EF4-FFF2-40B4-BE49-F238E27FC236}">
                <a16:creationId xmlns:a16="http://schemas.microsoft.com/office/drawing/2014/main" id="{DBDBAD03-D39F-3B8B-12DD-45337D729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600" y="5547415"/>
            <a:ext cx="931817" cy="347004"/>
          </a:xfrm>
          <a:prstGeom prst="rect">
            <a:avLst/>
          </a:prstGeom>
        </p:spPr>
      </p:pic>
      <p:pic>
        <p:nvPicPr>
          <p:cNvPr id="16" name="Grafik 15" descr="Ein Bild, das Screenshot, Electric Blue (Farbe), Blau, Majorelle Blue enthält.&#10;&#10;KI-generierte Inhalte können fehlerhaft sein.">
            <a:extLst>
              <a:ext uri="{FF2B5EF4-FFF2-40B4-BE49-F238E27FC236}">
                <a16:creationId xmlns:a16="http://schemas.microsoft.com/office/drawing/2014/main" id="{773B6808-B1DA-C8E8-FA20-28EAD6598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662" y="5027360"/>
            <a:ext cx="1363691" cy="2521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38DE709-B485-0FDE-1235-3704AA685D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179" y="3228702"/>
            <a:ext cx="1379396" cy="6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CCCB-DF1F-F784-CE75-21661A030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A42DA6-9DCA-885D-9815-54FBAFCA7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15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6888CD-CB29-A1B5-680E-B300EBD02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Shop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369BA9-94FE-879B-2F42-268005E1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95" y="2381553"/>
            <a:ext cx="6985487" cy="2847777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B4015937-5809-3401-4219-8E65E9C5C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895" y="1931369"/>
            <a:ext cx="22844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Shop Klasse</a:t>
            </a:r>
          </a:p>
        </p:txBody>
      </p:sp>
    </p:spTree>
    <p:extLst>
      <p:ext uri="{BB962C8B-B14F-4D97-AF65-F5344CB8AC3E}">
        <p14:creationId xmlns:p14="http://schemas.microsoft.com/office/powerpoint/2010/main" val="72476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5887-F7BC-DBB2-984D-3EA6C2271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8F5F36-926D-EF43-6B63-11673CD00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16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C0B387-0BF4-F5F2-5DE7-FD74792A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Shop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37AEDDE-AA70-A418-97D8-3AFE42048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23" y="284009"/>
            <a:ext cx="5796234" cy="22929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AAC0A4-381C-2167-688A-BCE997C63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22" y="2576950"/>
            <a:ext cx="4181644" cy="4281050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5CDB0156-CC5A-F0EA-4C1F-8F7038F5A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18" y="1391438"/>
            <a:ext cx="22844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Shop Klasse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D660423-B8E3-81D9-396B-425AC5A17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359" y="3564158"/>
            <a:ext cx="3862783" cy="17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3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6D131-1277-A108-74C9-8069161B0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874B72-FE26-36A5-C0E8-F816C2D40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17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AC7444-DBC8-03D2-B344-D0E271BC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Shop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BC406A-9CC0-0532-9EB5-D2A3B324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71710"/>
            <a:ext cx="6836769" cy="3755074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FBE35EA3-0C09-5F45-A8AE-7F9073975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1" y="1544709"/>
            <a:ext cx="22844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Shop Klasse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B75A44-9B61-B4D1-37BD-E8DBF637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727" y="3258805"/>
            <a:ext cx="3607429" cy="16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0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26FEB-F673-6AEF-B7E0-53DFD51FC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760F38-4894-6C4E-A700-BA26163B7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18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5021CB-9F58-C94C-9898-1C022D4C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Shop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A384CB-1A6A-653D-28A8-A6A5608B8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15" y="1922777"/>
            <a:ext cx="5849166" cy="4248743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81ACA179-DD82-5A05-0786-6F8D074F0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353" y="1417819"/>
            <a:ext cx="22844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Shop Klasse</a:t>
            </a:r>
          </a:p>
        </p:txBody>
      </p:sp>
    </p:spTree>
    <p:extLst>
      <p:ext uri="{BB962C8B-B14F-4D97-AF65-F5344CB8AC3E}">
        <p14:creationId xmlns:p14="http://schemas.microsoft.com/office/powerpoint/2010/main" val="177417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B2EAF-8AA6-F50C-DAFC-FB2EA7A87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FB80DB-6711-F43D-C636-67B32132B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19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E5CA01-AE6D-8F1F-FD4C-DEB5BFCD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4" y="113981"/>
            <a:ext cx="7861300" cy="1075440"/>
          </a:xfr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Shop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7F450B-0D8A-7F20-7A0B-46C0682FD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4" y="1330719"/>
            <a:ext cx="5792156" cy="5398441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B899CFF0-5298-7FA8-EEC6-25F1E2D81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4" y="991274"/>
            <a:ext cx="22844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1600" b="1" dirty="0">
                <a:solidFill>
                  <a:srgbClr val="083163"/>
                </a:solidFill>
                <a:latin typeface="DINProDRVp" panose="02000503030000020004" pitchFamily="2" charset="0"/>
              </a:rPr>
              <a:t>Shop Klasse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0DBC339-8B6B-7601-CE9F-FF0B40928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678" y="3863535"/>
            <a:ext cx="4920822" cy="219912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EC1CC91-86E6-40E9-900B-B74819651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77" y="1426914"/>
            <a:ext cx="4875019" cy="21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7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FBD4395-384F-AB41-83DE-6E8DB0D58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52833C0-6A9F-4A1B-AF57-AA66FD29E601}" type="slidenum">
              <a:rPr lang="de-DE" altLang="de-DE" smtClean="0"/>
              <a:pPr/>
              <a:t>2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1DC45E-C0F6-FF4C-A5A3-79698FDD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137"/>
            <a:ext cx="8259305" cy="1075440"/>
          </a:xfrm>
          <a:prstGeom prst="rect">
            <a:avLst/>
          </a:prstGeom>
        </p:spPr>
        <p:txBody>
          <a:bodyPr/>
          <a:lstStyle/>
          <a:p>
            <a:r>
              <a:rPr lang="de-DE" sz="3600" dirty="0"/>
              <a:t>Gliederung</a:t>
            </a:r>
            <a:endParaRPr lang="de-D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BF717C-47BE-DD42-9DD6-C5466A813305}"/>
              </a:ext>
            </a:extLst>
          </p:cNvPr>
          <p:cNvSpPr/>
          <p:nvPr/>
        </p:nvSpPr>
        <p:spPr>
          <a:xfrm>
            <a:off x="954777" y="2272611"/>
            <a:ext cx="472857" cy="472857"/>
          </a:xfrm>
          <a:prstGeom prst="ellipse">
            <a:avLst/>
          </a:prstGeom>
          <a:solidFill>
            <a:srgbClr val="1E4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latin typeface="DINProDRVp" panose="02000503030000020004" pitchFamily="2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D03AEB-19C9-074D-B88F-88FAB4D43043}"/>
              </a:ext>
            </a:extLst>
          </p:cNvPr>
          <p:cNvSpPr/>
          <p:nvPr/>
        </p:nvSpPr>
        <p:spPr>
          <a:xfrm>
            <a:off x="942470" y="2939555"/>
            <a:ext cx="472857" cy="472857"/>
          </a:xfrm>
          <a:prstGeom prst="ellipse">
            <a:avLst/>
          </a:prstGeom>
          <a:solidFill>
            <a:srgbClr val="1E4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latin typeface="DINProDRVp" panose="02000503030000020004" pitchFamily="2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A48202-460B-5342-932D-B8663E8D14C2}"/>
              </a:ext>
            </a:extLst>
          </p:cNvPr>
          <p:cNvSpPr/>
          <p:nvPr/>
        </p:nvSpPr>
        <p:spPr>
          <a:xfrm>
            <a:off x="954777" y="3606499"/>
            <a:ext cx="472857" cy="472857"/>
          </a:xfrm>
          <a:prstGeom prst="ellipse">
            <a:avLst/>
          </a:prstGeom>
          <a:solidFill>
            <a:srgbClr val="1E4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latin typeface="DINProDRVp" panose="02000503030000020004" pitchFamily="2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DF72C1C-1496-BD4D-AA52-658A8B583AE5}"/>
              </a:ext>
            </a:extLst>
          </p:cNvPr>
          <p:cNvSpPr/>
          <p:nvPr/>
        </p:nvSpPr>
        <p:spPr>
          <a:xfrm>
            <a:off x="954777" y="4273443"/>
            <a:ext cx="472857" cy="472857"/>
          </a:xfrm>
          <a:prstGeom prst="ellipse">
            <a:avLst/>
          </a:prstGeom>
          <a:solidFill>
            <a:srgbClr val="1E4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latin typeface="DINProDRVp" panose="02000503030000020004" pitchFamily="2" charset="0"/>
              </a:rPr>
              <a:t>4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C1C2776E-759E-894D-B032-7DDC99865535}"/>
              </a:ext>
            </a:extLst>
          </p:cNvPr>
          <p:cNvSpPr txBox="1">
            <a:spLocks/>
          </p:cNvSpPr>
          <p:nvPr/>
        </p:nvSpPr>
        <p:spPr>
          <a:xfrm>
            <a:off x="1743862" y="2300784"/>
            <a:ext cx="4688469" cy="25152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2000" dirty="0">
                <a:solidFill>
                  <a:srgbClr val="083163"/>
                </a:solidFill>
                <a:latin typeface="DINPRODRVP-MEDIUM" panose="02000503030000020004" pitchFamily="2" charset="0"/>
              </a:rPr>
              <a:t>Was ist unser Projekt?</a:t>
            </a:r>
          </a:p>
          <a:p>
            <a:pPr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2000" dirty="0">
                <a:solidFill>
                  <a:srgbClr val="083163"/>
                </a:solidFill>
                <a:latin typeface="DINPRODRVP-MEDIUM" panose="02000503030000020004" pitchFamily="2" charset="0"/>
              </a:rPr>
              <a:t>Was sind die Funktionen unseres Projekts?</a:t>
            </a:r>
          </a:p>
          <a:p>
            <a:pPr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2000" dirty="0">
                <a:solidFill>
                  <a:srgbClr val="083163"/>
                </a:solidFill>
                <a:latin typeface="DINPRODRVP-MEDIUM" panose="02000503030000020004" pitchFamily="2" charset="0"/>
              </a:rPr>
              <a:t>Wie Funktioniert unser Code?</a:t>
            </a:r>
          </a:p>
          <a:p>
            <a:pPr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2000" dirty="0">
                <a:solidFill>
                  <a:srgbClr val="083163"/>
                </a:solidFill>
                <a:latin typeface="DINPRODRVP-MEDIUM" panose="02000503030000020004" pitchFamily="2" charset="0"/>
              </a:rPr>
              <a:t>Probleme und Zukunftsaussichten</a:t>
            </a:r>
          </a:p>
        </p:txBody>
      </p:sp>
    </p:spTree>
    <p:extLst>
      <p:ext uri="{BB962C8B-B14F-4D97-AF65-F5344CB8AC3E}">
        <p14:creationId xmlns:p14="http://schemas.microsoft.com/office/powerpoint/2010/main" val="311955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A3142-8E50-8EC9-B4E4-7DBD5323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C90467-A64C-D5F1-57BB-FE9D076C6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20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FF67A0-8370-A5BB-ACE3-D50811DEE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4" y="113981"/>
            <a:ext cx="7861300" cy="1075440"/>
          </a:xfr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Shop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1B553-9DA7-7BBD-88FB-6FD6F67D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1" y="371182"/>
            <a:ext cx="4447528" cy="6303168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DB945906-74E2-D081-E8E5-F29715110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747" y="1510963"/>
            <a:ext cx="22844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Shop Klasse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E03FE3-BD78-492E-E720-01029ECBA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" y="2774234"/>
            <a:ext cx="3047373" cy="19093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6E222B3-3C52-9CF8-5E80-8EC6DB215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066" y="1310908"/>
            <a:ext cx="3849843" cy="230298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5D4B06-6B1F-9600-A3CF-C3728E27E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066" y="3735382"/>
            <a:ext cx="3117565" cy="22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DE9C-E286-43AF-A416-60E8D26F1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24E7FD-8284-5734-9D29-7B9F535C3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21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490392-A092-B802-56D3-90574860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 err="1">
                <a:solidFill>
                  <a:srgbClr val="083163"/>
                </a:solidFill>
                <a:latin typeface="DINPRODRVP-MEDIUM" panose="02000503030000020004" pitchFamily="2" charset="0"/>
              </a:rPr>
              <a:t>DatabaseHelper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02FFB8B-E73B-76D3-8519-D14365E8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96"/>
          <a:stretch/>
        </p:blipFill>
        <p:spPr>
          <a:xfrm>
            <a:off x="1187529" y="2377440"/>
            <a:ext cx="9259592" cy="2645829"/>
          </a:xfrm>
          <a:prstGeom prst="rect">
            <a:avLst/>
          </a:prstGeom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5F8AD799-6682-4D0C-E1BC-2828684E9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17" y="1391438"/>
            <a:ext cx="26428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DatabaseHelper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</p:spTree>
    <p:extLst>
      <p:ext uri="{BB962C8B-B14F-4D97-AF65-F5344CB8AC3E}">
        <p14:creationId xmlns:p14="http://schemas.microsoft.com/office/powerpoint/2010/main" val="288773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D2CFB-CD03-C691-0F99-9FEEDC42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F7BD75-986D-4C8E-4BFA-13DBBE97C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22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0BD7DF-B1A3-D7A9-6BDD-747263E2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 err="1">
                <a:solidFill>
                  <a:srgbClr val="083163"/>
                </a:solidFill>
                <a:latin typeface="DINPRODRVP-MEDIUM" panose="02000503030000020004" pitchFamily="2" charset="0"/>
              </a:rPr>
              <a:t>DatabaseHelper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97A21A-B1FD-F03E-8E37-2FBE32EC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26" y="1685366"/>
            <a:ext cx="8144267" cy="4924440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524E1640-EF33-5425-3FA7-9901855E1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29" y="1285256"/>
            <a:ext cx="32547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DatabaseHelper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2D34C9-236A-EAC5-CCAB-03B76AAB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234" y="1572154"/>
            <a:ext cx="2505540" cy="35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02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7C6F9-A31D-54B9-F6CB-03B09FF20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54A827-1794-FF8A-E0B1-E006523D0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23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8DBF2D-1C2A-4D30-8BB5-F9A517AB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 err="1">
                <a:solidFill>
                  <a:srgbClr val="083163"/>
                </a:solidFill>
                <a:latin typeface="DINPRODRVP-MEDIUM" panose="02000503030000020004" pitchFamily="2" charset="0"/>
              </a:rPr>
              <a:t>DatabaseHelper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1FFE2A-3824-5C78-74D5-246ECDB3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97" y="1894787"/>
            <a:ext cx="9720740" cy="390585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1D251B25-3E8C-9E84-85EC-2415AF18A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17" y="1391438"/>
            <a:ext cx="30696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DatabaseHelper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</p:spTree>
    <p:extLst>
      <p:ext uri="{BB962C8B-B14F-4D97-AF65-F5344CB8AC3E}">
        <p14:creationId xmlns:p14="http://schemas.microsoft.com/office/powerpoint/2010/main" val="353469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BCE4A-CF84-19E5-360F-C1A7D587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ED2931-76B2-2835-FBCF-7011AACFD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24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06156F-3AE3-90E5-61D7-790F8BD2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 err="1">
                <a:solidFill>
                  <a:srgbClr val="083163"/>
                </a:solidFill>
                <a:latin typeface="DINPRODRVP-MEDIUM" panose="02000503030000020004" pitchFamily="2" charset="0"/>
              </a:rPr>
              <a:t>AndroidDatabaseLogik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DB76771-91B9-E96C-0010-543EAA10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14" y="1356873"/>
            <a:ext cx="7214771" cy="5158748"/>
          </a:xfrm>
          <a:prstGeom prst="rect">
            <a:avLst/>
          </a:prstGeom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BADD60CD-10B5-BD7E-32F2-68563B9E7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75" y="1600444"/>
            <a:ext cx="26212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AndroidDatabaseLogik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</p:spTree>
    <p:extLst>
      <p:ext uri="{BB962C8B-B14F-4D97-AF65-F5344CB8AC3E}">
        <p14:creationId xmlns:p14="http://schemas.microsoft.com/office/powerpoint/2010/main" val="855529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5868F-F6E0-B6EA-9660-C25D4F50B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E42711-FCA9-E1F6-759C-BF7B92043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25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6BF1EA-D0DB-107F-6BD3-622B2BE5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 err="1">
                <a:solidFill>
                  <a:srgbClr val="083163"/>
                </a:solidFill>
                <a:latin typeface="DINPRODRVP-MEDIUM" panose="02000503030000020004" pitchFamily="2" charset="0"/>
              </a:rPr>
              <a:t>DatabaseLogik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AC4A78-2F86-4255-91C2-A5C4669D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1" y="2305353"/>
            <a:ext cx="5950379" cy="19225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A58B799-0C7A-80C3-8B1D-57FECA62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706" y="2184173"/>
            <a:ext cx="5521478" cy="3432855"/>
          </a:xfrm>
          <a:prstGeom prst="rect">
            <a:avLst/>
          </a:prstGeom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9621F283-7881-EA77-AC6D-8687CB5FE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21" y="1799546"/>
            <a:ext cx="25383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DatabaseLogik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4BE0D8CB-A77D-5A90-EFD4-B18D2EF55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06" y="1738538"/>
            <a:ext cx="25383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FeldByCord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</p:spTree>
    <p:extLst>
      <p:ext uri="{BB962C8B-B14F-4D97-AF65-F5344CB8AC3E}">
        <p14:creationId xmlns:p14="http://schemas.microsoft.com/office/powerpoint/2010/main" val="1167910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692680A-DAEB-2EAB-5C91-962C0D24A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CD547-C63A-497C-8F5D-3A14232C066A}" type="slidenum">
              <a:rPr lang="de-DE" altLang="de-DE" smtClean="0"/>
              <a:pPr/>
              <a:t>26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B55E99-100B-5B9B-821F-EF4B6825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AndroidLauncher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C9530D-A582-71E5-BDE7-C13C23C6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17" y="2047919"/>
            <a:ext cx="9364382" cy="3572374"/>
          </a:xfrm>
          <a:prstGeom prst="rect">
            <a:avLst/>
          </a:prstGeom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020EB884-25CD-B7C0-3FFF-C8F6F6483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700" y="1422837"/>
            <a:ext cx="33047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 err="1">
                <a:solidFill>
                  <a:srgbClr val="083163"/>
                </a:solidFill>
                <a:latin typeface="DINProDRVp" panose="02000503030000020004" pitchFamily="2" charset="0"/>
              </a:rPr>
              <a:t>AndroidLauncher</a:t>
            </a:r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 Klasse</a:t>
            </a:r>
          </a:p>
        </p:txBody>
      </p:sp>
    </p:spTree>
    <p:extLst>
      <p:ext uri="{BB962C8B-B14F-4D97-AF65-F5344CB8AC3E}">
        <p14:creationId xmlns:p14="http://schemas.microsoft.com/office/powerpoint/2010/main" val="179161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BBAA9D7-B775-6BC1-3C9A-829B387A2594}"/>
              </a:ext>
            </a:extLst>
          </p:cNvPr>
          <p:cNvGrpSpPr/>
          <p:nvPr/>
        </p:nvGrpSpPr>
        <p:grpSpPr>
          <a:xfrm>
            <a:off x="849204" y="3377503"/>
            <a:ext cx="3024336" cy="2321550"/>
            <a:chOff x="655479" y="3377503"/>
            <a:chExt cx="3024336" cy="2321550"/>
          </a:xfrm>
        </p:grpSpPr>
        <p:sp>
          <p:nvSpPr>
            <p:cNvPr id="9" name="Textplatzhalter 3">
              <a:extLst>
                <a:ext uri="{FF2B5EF4-FFF2-40B4-BE49-F238E27FC236}">
                  <a16:creationId xmlns:a16="http://schemas.microsoft.com/office/drawing/2014/main" id="{4DB3CE49-11D8-5BE8-D53C-C9325F48C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213361" y="3377503"/>
              <a:ext cx="1548172" cy="25409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6000" indent="-216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2000" indent="-216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30000" indent="-18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10000" indent="-18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3100"/>
                </a:spcAft>
                <a:tabLst>
                  <a:tab pos="887413" algn="l"/>
                </a:tabLst>
              </a:pPr>
              <a:r>
                <a:rPr lang="de-DE" sz="35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DINPRODRVP-BLACK" panose="02000503030000020004" pitchFamily="2" charset="0"/>
                </a:rPr>
                <a:t>4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D734119-5FE5-2D9D-501A-D7E4684D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5479" y="5519033"/>
              <a:ext cx="3024336" cy="180020"/>
            </a:xfrm>
            <a:prstGeom prst="rect">
              <a:avLst/>
            </a:prstGeom>
            <a:solidFill>
              <a:srgbClr val="D3D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EAD57C-EDBB-2641-A61E-20170A828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27</a:t>
            </a:fld>
            <a:endParaRPr lang="de-DE" alt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6D0973-7377-53C7-4838-A161E82F2074}"/>
              </a:ext>
            </a:extLst>
          </p:cNvPr>
          <p:cNvSpPr txBox="1">
            <a:spLocks/>
          </p:cNvSpPr>
          <p:nvPr/>
        </p:nvSpPr>
        <p:spPr>
          <a:xfrm>
            <a:off x="4175966" y="3222646"/>
            <a:ext cx="7571534" cy="817901"/>
          </a:xfrm>
          <a:prstGeom prst="rect">
            <a:avLst/>
          </a:prstGeom>
        </p:spPr>
        <p:txBody>
          <a:bodyPr/>
          <a:lstStyle>
            <a:lvl1pPr algn="l" defTabSz="873125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4000" dirty="0">
                <a:solidFill>
                  <a:srgbClr val="083163"/>
                </a:solidFill>
                <a:latin typeface="DINPRODRVP-MEDIUM" panose="02000503030000020004" pitchFamily="2" charset="0"/>
              </a:rPr>
              <a:t>Probleme und Zukunftsaussichten</a:t>
            </a:r>
          </a:p>
        </p:txBody>
      </p:sp>
    </p:spTree>
    <p:extLst>
      <p:ext uri="{BB962C8B-B14F-4D97-AF65-F5344CB8AC3E}">
        <p14:creationId xmlns:p14="http://schemas.microsoft.com/office/powerpoint/2010/main" val="360996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ine Ecke des Rechtecks abrunden 8">
            <a:extLst>
              <a:ext uri="{FF2B5EF4-FFF2-40B4-BE49-F238E27FC236}">
                <a16:creationId xmlns:a16="http://schemas.microsoft.com/office/drawing/2014/main" id="{B457FEDD-137B-8443-95DF-14DE6EBCE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4096700" y="1724642"/>
            <a:ext cx="8098231" cy="5133358"/>
          </a:xfrm>
          <a:prstGeom prst="round1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A078BA6-A483-374B-8322-77F0FC708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6444" y="3170895"/>
            <a:ext cx="5440031" cy="2889966"/>
            <a:chOff x="1046444" y="3170895"/>
            <a:chExt cx="5440031" cy="2889966"/>
          </a:xfrm>
          <a:solidFill>
            <a:schemeClr val="tx2"/>
          </a:solidFill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B4485BEC-51C8-8747-B377-0EDDFDC8A11C}"/>
                </a:ext>
              </a:extLst>
            </p:cNvPr>
            <p:cNvSpPr/>
            <p:nvPr/>
          </p:nvSpPr>
          <p:spPr bwMode="auto">
            <a:xfrm rot="10800000">
              <a:off x="1046444" y="3584567"/>
              <a:ext cx="5434075" cy="2476294"/>
            </a:xfrm>
            <a:prstGeom prst="roundRect">
              <a:avLst>
                <a:gd name="adj" fmla="val 19443"/>
              </a:avLst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endParaRPr>
            </a:p>
          </p:txBody>
        </p:sp>
        <p:sp>
          <p:nvSpPr>
            <p:cNvPr id="16" name="Freihandform 15">
              <a:extLst>
                <a:ext uri="{FF2B5EF4-FFF2-40B4-BE49-F238E27FC236}">
                  <a16:creationId xmlns:a16="http://schemas.microsoft.com/office/drawing/2014/main" id="{69609D64-E353-1743-AFF6-D57F7872D845}"/>
                </a:ext>
              </a:extLst>
            </p:cNvPr>
            <p:cNvSpPr/>
            <p:nvPr/>
          </p:nvSpPr>
          <p:spPr bwMode="auto">
            <a:xfrm rot="10800000">
              <a:off x="2553182" y="3170895"/>
              <a:ext cx="3933293" cy="1980050"/>
            </a:xfrm>
            <a:custGeom>
              <a:avLst/>
              <a:gdLst>
                <a:gd name="connsiteX0" fmla="*/ 2573 w 3933293"/>
                <a:gd name="connsiteY0" fmla="*/ 1980050 h 1980050"/>
                <a:gd name="connsiteX1" fmla="*/ 0 w 3933293"/>
                <a:gd name="connsiteY1" fmla="*/ 1959559 h 1980050"/>
                <a:gd name="connsiteX2" fmla="*/ 0 w 3933293"/>
                <a:gd name="connsiteY2" fmla="*/ 468131 h 1980050"/>
                <a:gd name="connsiteX3" fmla="*/ 583317 w 3933293"/>
                <a:gd name="connsiteY3" fmla="*/ 0 h 1980050"/>
                <a:gd name="connsiteX4" fmla="*/ 3933293 w 3933293"/>
                <a:gd name="connsiteY4" fmla="*/ 0 h 1980050"/>
                <a:gd name="connsiteX5" fmla="*/ 3933293 w 3933293"/>
                <a:gd name="connsiteY5" fmla="*/ 1559774 h 1980050"/>
                <a:gd name="connsiteX6" fmla="*/ 828944 w 3933293"/>
                <a:gd name="connsiteY6" fmla="*/ 1559774 h 1980050"/>
                <a:gd name="connsiteX7" fmla="*/ 66900 w 3933293"/>
                <a:gd name="connsiteY7" fmla="*/ 1884942 h 198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3293" h="1980050">
                  <a:moveTo>
                    <a:pt x="2573" y="1980050"/>
                  </a:moveTo>
                  <a:lnTo>
                    <a:pt x="0" y="1959559"/>
                  </a:lnTo>
                  <a:lnTo>
                    <a:pt x="0" y="468131"/>
                  </a:lnTo>
                  <a:cubicBezTo>
                    <a:pt x="0" y="209589"/>
                    <a:pt x="261160" y="0"/>
                    <a:pt x="583317" y="0"/>
                  </a:cubicBezTo>
                  <a:lnTo>
                    <a:pt x="3933293" y="0"/>
                  </a:lnTo>
                  <a:lnTo>
                    <a:pt x="3933293" y="1559774"/>
                  </a:lnTo>
                  <a:lnTo>
                    <a:pt x="828944" y="1559774"/>
                  </a:lnTo>
                  <a:cubicBezTo>
                    <a:pt x="511727" y="1559774"/>
                    <a:pt x="232049" y="1688759"/>
                    <a:pt x="66900" y="18849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endParaRPr>
            </a:p>
          </p:txBody>
        </p: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665861-8321-B744-88E9-46AF17398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52833C0-6A9F-4A1B-AF57-AA66FD29E601}" type="slidenum">
              <a:rPr lang="de-DE" altLang="de-DE" smtClean="0"/>
              <a:pPr/>
              <a:t>28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22C0BA-1A90-582D-999D-D9B16BCAE6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6579" y="3584567"/>
            <a:ext cx="3871899" cy="2423539"/>
          </a:xfrm>
          <a:prstGeom prst="rect">
            <a:avLst/>
          </a:prstGeom>
        </p:spPr>
        <p:txBody>
          <a:bodyPr anchor="ctr"/>
          <a:lstStyle/>
          <a:p>
            <a:r>
              <a:rPr lang="de-DE" sz="3500" dirty="0">
                <a:solidFill>
                  <a:schemeClr val="bg1"/>
                </a:solidFill>
                <a:latin typeface="DINProDRVp" panose="02000503030000020004" pitchFamily="2" charset="0"/>
              </a:rPr>
              <a:t>Vielen Dank </a:t>
            </a:r>
            <a:br>
              <a:rPr lang="de-DE" sz="3500" dirty="0">
                <a:solidFill>
                  <a:schemeClr val="bg1"/>
                </a:solidFill>
                <a:latin typeface="DINProDRVp" panose="02000503030000020004" pitchFamily="2" charset="0"/>
              </a:rPr>
            </a:br>
            <a:r>
              <a:rPr lang="de-DE" sz="3500" dirty="0">
                <a:solidFill>
                  <a:schemeClr val="bg1"/>
                </a:solidFill>
                <a:latin typeface="DINProDRVp" panose="02000503030000020004" pitchFamily="2" charset="0"/>
              </a:rPr>
              <a:t>für Ihre Aufmerksamkeit!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1F6C89-B05F-8A40-AF58-B54A071277BE}"/>
              </a:ext>
            </a:extLst>
          </p:cNvPr>
          <p:cNvSpPr txBox="1"/>
          <p:nvPr/>
        </p:nvSpPr>
        <p:spPr>
          <a:xfrm>
            <a:off x="6720707" y="3089066"/>
            <a:ext cx="65107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1" dirty="0">
                <a:solidFill>
                  <a:schemeClr val="tx2"/>
                </a:solidFill>
                <a:latin typeface="DINProDRVp" panose="02000503030000020004" pitchFamily="2" charset="0"/>
              </a:rPr>
              <a:t>Zwischenüberschrift</a:t>
            </a:r>
          </a:p>
          <a:p>
            <a:pPr algn="l"/>
            <a:endParaRPr lang="de-DE" sz="2000" b="1" dirty="0">
              <a:solidFill>
                <a:schemeClr val="tx2"/>
              </a:solidFill>
              <a:latin typeface="DINProDRVp" panose="02000503030000020004" pitchFamily="2" charset="0"/>
            </a:endParaRPr>
          </a:p>
          <a:p>
            <a:pPr algn="l"/>
            <a:r>
              <a:rPr lang="de-DE" sz="2000" dirty="0">
                <a:solidFill>
                  <a:schemeClr val="tx2"/>
                </a:solidFill>
                <a:latin typeface="DINProDRVp" panose="02000503030000020004" pitchFamily="2" charset="0"/>
              </a:rPr>
              <a:t>Weiterer Text hier</a:t>
            </a:r>
          </a:p>
        </p:txBody>
      </p:sp>
    </p:spTree>
    <p:extLst>
      <p:ext uri="{BB962C8B-B14F-4D97-AF65-F5344CB8AC3E}">
        <p14:creationId xmlns:p14="http://schemas.microsoft.com/office/powerpoint/2010/main" val="409185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BBAA9D7-B775-6BC1-3C9A-829B387A2594}"/>
              </a:ext>
            </a:extLst>
          </p:cNvPr>
          <p:cNvGrpSpPr/>
          <p:nvPr/>
        </p:nvGrpSpPr>
        <p:grpSpPr>
          <a:xfrm>
            <a:off x="849204" y="3377503"/>
            <a:ext cx="3024336" cy="2321550"/>
            <a:chOff x="655479" y="3377503"/>
            <a:chExt cx="3024336" cy="2321550"/>
          </a:xfrm>
        </p:grpSpPr>
        <p:sp>
          <p:nvSpPr>
            <p:cNvPr id="9" name="Textplatzhalter 3">
              <a:extLst>
                <a:ext uri="{FF2B5EF4-FFF2-40B4-BE49-F238E27FC236}">
                  <a16:creationId xmlns:a16="http://schemas.microsoft.com/office/drawing/2014/main" id="{4DB3CE49-11D8-5BE8-D53C-C9325F48C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213361" y="3377503"/>
              <a:ext cx="1548172" cy="25409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6000" indent="-216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2000" indent="-216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30000" indent="-18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10000" indent="-18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3100"/>
                </a:spcAft>
                <a:tabLst>
                  <a:tab pos="887413" algn="l"/>
                </a:tabLst>
              </a:pPr>
              <a:r>
                <a:rPr lang="de-DE" sz="35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DINPRODRVP-BLACK" panose="02000503030000020004" pitchFamily="2" charset="0"/>
                </a:rPr>
                <a:t>1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D734119-5FE5-2D9D-501A-D7E4684D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5479" y="5519033"/>
              <a:ext cx="3024336" cy="180020"/>
            </a:xfrm>
            <a:prstGeom prst="rect">
              <a:avLst/>
            </a:prstGeom>
            <a:solidFill>
              <a:srgbClr val="D3D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EAD57C-EDBB-2641-A61E-20170A828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3</a:t>
            </a:fld>
            <a:endParaRPr lang="de-DE" alt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6D0973-7377-53C7-4838-A161E82F2074}"/>
              </a:ext>
            </a:extLst>
          </p:cNvPr>
          <p:cNvSpPr txBox="1">
            <a:spLocks/>
          </p:cNvSpPr>
          <p:nvPr/>
        </p:nvSpPr>
        <p:spPr>
          <a:xfrm>
            <a:off x="4567915" y="3095599"/>
            <a:ext cx="6745848" cy="817901"/>
          </a:xfrm>
          <a:prstGeom prst="rect">
            <a:avLst/>
          </a:prstGeom>
        </p:spPr>
        <p:txBody>
          <a:bodyPr/>
          <a:lstStyle>
            <a:lvl1pPr algn="l" defTabSz="873125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4000" dirty="0">
                <a:solidFill>
                  <a:srgbClr val="083163"/>
                </a:solidFill>
                <a:latin typeface="DINPRODRVP-MEDIUM" panose="02000503030000020004" pitchFamily="2" charset="0"/>
              </a:rPr>
              <a:t>Was ist unser Projekt?</a:t>
            </a:r>
          </a:p>
        </p:txBody>
      </p:sp>
    </p:spTree>
    <p:extLst>
      <p:ext uri="{BB962C8B-B14F-4D97-AF65-F5344CB8AC3E}">
        <p14:creationId xmlns:p14="http://schemas.microsoft.com/office/powerpoint/2010/main" val="205807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liennummernplatzhalter 1">
            <a:extLst>
              <a:ext uri="{FF2B5EF4-FFF2-40B4-BE49-F238E27FC236}">
                <a16:creationId xmlns:a16="http://schemas.microsoft.com/office/drawing/2014/main" id="{E94A5828-15CC-ED40-900E-AA1DD4B2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9500" y="6080769"/>
            <a:ext cx="3048000" cy="457200"/>
          </a:xfrm>
          <a:prstGeom prst="rect">
            <a:avLst/>
          </a:prstGeom>
        </p:spPr>
        <p:txBody>
          <a:bodyPr/>
          <a:lstStyle/>
          <a:p>
            <a:fld id="{5C34549E-79E2-4A6D-B47F-F04E44A8524F}" type="slidenum">
              <a:rPr lang="de-DE" altLang="de-DE" smtClean="0"/>
              <a:pPr/>
              <a:t>4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AEF6B2-9008-2A4D-9D56-33DA85A6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Was ist unser Projekt?</a:t>
            </a:r>
            <a:b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</a:br>
            <a:endParaRPr lang="de-DE" dirty="0"/>
          </a:p>
        </p:txBody>
      </p:sp>
      <p:sp>
        <p:nvSpPr>
          <p:cNvPr id="42" name="Eine Ecke des Rechtecks abrunden 41">
            <a:extLst>
              <a:ext uri="{FF2B5EF4-FFF2-40B4-BE49-F238E27FC236}">
                <a16:creationId xmlns:a16="http://schemas.microsoft.com/office/drawing/2014/main" id="{3A7B01CD-8264-2243-8533-D2A3FF62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-393192" y="393192"/>
            <a:ext cx="1197864" cy="41148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00" b="0" i="0" u="none" strike="noStrike" cap="none" normalizeH="0" baseline="0" dirty="0">
                <a:ln>
                  <a:noFill/>
                </a:ln>
                <a:solidFill>
                  <a:srgbClr val="D9DB71"/>
                </a:solidFill>
                <a:effectLst/>
                <a:latin typeface="Arial" panose="020B0604020202020204" pitchFamily="34" charset="0"/>
                <a:ea typeface="ヒラギノ角ゴ Pro W3" pitchFamily="20" charset="-128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291CAF5-A0E5-E64E-A832-1FDF6312D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441" y="2203503"/>
            <a:ext cx="26210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l"/>
            <a:r>
              <a:rPr lang="de-DE" altLang="ru-RU" sz="1800" b="1" dirty="0">
                <a:solidFill>
                  <a:schemeClr val="bg2"/>
                </a:solidFill>
                <a:latin typeface="DINProDRVp" panose="02000503030000020004" pitchFamily="2" charset="0"/>
              </a:rPr>
              <a:t>Ein Simples 2D Farm Spiel in </a:t>
            </a:r>
            <a:r>
              <a:rPr lang="de-DE" altLang="ru-RU" sz="1800" b="1" dirty="0" err="1">
                <a:solidFill>
                  <a:schemeClr val="bg2"/>
                </a:solidFill>
                <a:latin typeface="DINProDRVp" panose="02000503030000020004" pitchFamily="2" charset="0"/>
              </a:rPr>
              <a:t>LibGDX</a:t>
            </a:r>
            <a:r>
              <a:rPr lang="de-DE" altLang="ru-RU" sz="1800" b="1" dirty="0">
                <a:solidFill>
                  <a:schemeClr val="bg2"/>
                </a:solidFill>
                <a:latin typeface="DINProDRVp" panose="02000503030000020004" pitchFamily="2" charset="0"/>
              </a:rPr>
              <a:t> im pixelartigen Design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CD32255B-92F9-3043-AE52-E1C21B2F3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442" y="4192333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l"/>
            <a:r>
              <a:rPr lang="de-DE" altLang="ru-RU" sz="1800" b="1" dirty="0">
                <a:solidFill>
                  <a:schemeClr val="bg2"/>
                </a:solidFill>
                <a:latin typeface="DINProDRVp" panose="02000503030000020004" pitchFamily="2" charset="0"/>
              </a:rPr>
              <a:t>Händler: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8B40D6F-9E80-3443-B460-41279E872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751" y="4755934"/>
            <a:ext cx="26210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l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Beim Händler können Erträge verkauft werden, sowie Samen gekauft werden</a:t>
            </a:r>
          </a:p>
        </p:txBody>
      </p:sp>
      <p:sp>
        <p:nvSpPr>
          <p:cNvPr id="20" name="Freihandform 19">
            <a:extLst>
              <a:ext uri="{FF2B5EF4-FFF2-40B4-BE49-F238E27FC236}">
                <a16:creationId xmlns:a16="http://schemas.microsoft.com/office/drawing/2014/main" id="{F04BA3CC-2CF8-1A47-B3CD-3623D13FF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8095" y="2106243"/>
            <a:ext cx="397449" cy="664392"/>
          </a:xfrm>
          <a:custGeom>
            <a:avLst/>
            <a:gdLst>
              <a:gd name="connsiteX0" fmla="*/ 102501 w 274703"/>
              <a:gd name="connsiteY0" fmla="*/ 0 h 459205"/>
              <a:gd name="connsiteX1" fmla="*/ 0 w 274703"/>
              <a:gd name="connsiteY1" fmla="*/ 0 h 459205"/>
              <a:gd name="connsiteX2" fmla="*/ 172202 w 274703"/>
              <a:gd name="connsiteY2" fmla="*/ 229603 h 459205"/>
              <a:gd name="connsiteX3" fmla="*/ 0 w 274703"/>
              <a:gd name="connsiteY3" fmla="*/ 459205 h 459205"/>
              <a:gd name="connsiteX4" fmla="*/ 102501 w 274703"/>
              <a:gd name="connsiteY4" fmla="*/ 459205 h 459205"/>
              <a:gd name="connsiteX5" fmla="*/ 274703 w 274703"/>
              <a:gd name="connsiteY5" fmla="*/ 229603 h 459205"/>
              <a:gd name="connsiteX6" fmla="*/ 102501 w 274703"/>
              <a:gd name="connsiteY6" fmla="*/ 0 h 45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703" h="459205">
                <a:moveTo>
                  <a:pt x="102501" y="0"/>
                </a:moveTo>
                <a:lnTo>
                  <a:pt x="0" y="0"/>
                </a:lnTo>
                <a:lnTo>
                  <a:pt x="172202" y="229603"/>
                </a:lnTo>
                <a:lnTo>
                  <a:pt x="0" y="459205"/>
                </a:lnTo>
                <a:lnTo>
                  <a:pt x="102501" y="459205"/>
                </a:lnTo>
                <a:lnTo>
                  <a:pt x="274703" y="229603"/>
                </a:lnTo>
                <a:lnTo>
                  <a:pt x="102501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813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1" name="Freihandform 20">
            <a:extLst>
              <a:ext uri="{FF2B5EF4-FFF2-40B4-BE49-F238E27FC236}">
                <a16:creationId xmlns:a16="http://schemas.microsoft.com/office/drawing/2014/main" id="{D5C21EA7-3367-FC45-9116-F917425D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8095" y="4101147"/>
            <a:ext cx="397449" cy="664392"/>
          </a:xfrm>
          <a:custGeom>
            <a:avLst/>
            <a:gdLst>
              <a:gd name="connsiteX0" fmla="*/ 102501 w 274703"/>
              <a:gd name="connsiteY0" fmla="*/ 0 h 459205"/>
              <a:gd name="connsiteX1" fmla="*/ 0 w 274703"/>
              <a:gd name="connsiteY1" fmla="*/ 0 h 459205"/>
              <a:gd name="connsiteX2" fmla="*/ 172202 w 274703"/>
              <a:gd name="connsiteY2" fmla="*/ 229603 h 459205"/>
              <a:gd name="connsiteX3" fmla="*/ 0 w 274703"/>
              <a:gd name="connsiteY3" fmla="*/ 459205 h 459205"/>
              <a:gd name="connsiteX4" fmla="*/ 102501 w 274703"/>
              <a:gd name="connsiteY4" fmla="*/ 459205 h 459205"/>
              <a:gd name="connsiteX5" fmla="*/ 274703 w 274703"/>
              <a:gd name="connsiteY5" fmla="*/ 229603 h 459205"/>
              <a:gd name="connsiteX6" fmla="*/ 102501 w 274703"/>
              <a:gd name="connsiteY6" fmla="*/ 0 h 45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703" h="459205">
                <a:moveTo>
                  <a:pt x="102501" y="0"/>
                </a:moveTo>
                <a:lnTo>
                  <a:pt x="0" y="0"/>
                </a:lnTo>
                <a:lnTo>
                  <a:pt x="172202" y="229603"/>
                </a:lnTo>
                <a:lnTo>
                  <a:pt x="0" y="459205"/>
                </a:lnTo>
                <a:lnTo>
                  <a:pt x="102501" y="459205"/>
                </a:lnTo>
                <a:lnTo>
                  <a:pt x="274703" y="229603"/>
                </a:lnTo>
                <a:lnTo>
                  <a:pt x="102501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813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8CAF41D1-4A6C-AE40-8346-6B434C5A9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980" y="2238007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l"/>
            <a:r>
              <a:rPr lang="de-DE" altLang="ru-RU" sz="1800" b="1" dirty="0">
                <a:solidFill>
                  <a:schemeClr val="bg2"/>
                </a:solidFill>
                <a:latin typeface="DINProDRVp" panose="02000503030000020004" pitchFamily="2" charset="0"/>
              </a:rPr>
              <a:t>Ziel: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E2D5401E-84AC-A54C-948C-8F391ECC3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979" y="2690793"/>
            <a:ext cx="29781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l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Karotten und Weizen anbauen, wachsen lassen und ernten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50A6D489-D1F2-B944-9ED7-100C096DD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980" y="4192333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l"/>
            <a:r>
              <a:rPr lang="de-DE" altLang="ru-RU" sz="1800" b="1" dirty="0">
                <a:solidFill>
                  <a:schemeClr val="bg2"/>
                </a:solidFill>
                <a:latin typeface="DINProDRVp" panose="02000503030000020004" pitchFamily="2" charset="0"/>
              </a:rPr>
              <a:t>Fortschritt: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07B1EFFC-E31C-0E49-A117-DD4FD488B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980" y="4694044"/>
            <a:ext cx="262100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l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Durch Ernten und Verkaufen im Level steigen und </a:t>
            </a:r>
            <a:r>
              <a:rPr lang="de-DE" altLang="ru-RU" sz="1600" dirty="0" err="1">
                <a:solidFill>
                  <a:srgbClr val="083163"/>
                </a:solidFill>
                <a:latin typeface="DINProDRVp" panose="02000503030000020004" pitchFamily="2" charset="0"/>
              </a:rPr>
              <a:t>Coins</a:t>
            </a:r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 Verdienen</a:t>
            </a:r>
          </a:p>
        </p:txBody>
      </p:sp>
      <p:sp>
        <p:nvSpPr>
          <p:cNvPr id="28" name="Freihandform 27">
            <a:extLst>
              <a:ext uri="{FF2B5EF4-FFF2-40B4-BE49-F238E27FC236}">
                <a16:creationId xmlns:a16="http://schemas.microsoft.com/office/drawing/2014/main" id="{A89EB8D0-6765-B642-A01F-2EFB3C496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3633" y="2106243"/>
            <a:ext cx="397449" cy="664392"/>
          </a:xfrm>
          <a:custGeom>
            <a:avLst/>
            <a:gdLst>
              <a:gd name="connsiteX0" fmla="*/ 102501 w 274703"/>
              <a:gd name="connsiteY0" fmla="*/ 0 h 459205"/>
              <a:gd name="connsiteX1" fmla="*/ 0 w 274703"/>
              <a:gd name="connsiteY1" fmla="*/ 0 h 459205"/>
              <a:gd name="connsiteX2" fmla="*/ 172202 w 274703"/>
              <a:gd name="connsiteY2" fmla="*/ 229603 h 459205"/>
              <a:gd name="connsiteX3" fmla="*/ 0 w 274703"/>
              <a:gd name="connsiteY3" fmla="*/ 459205 h 459205"/>
              <a:gd name="connsiteX4" fmla="*/ 102501 w 274703"/>
              <a:gd name="connsiteY4" fmla="*/ 459205 h 459205"/>
              <a:gd name="connsiteX5" fmla="*/ 274703 w 274703"/>
              <a:gd name="connsiteY5" fmla="*/ 229603 h 459205"/>
              <a:gd name="connsiteX6" fmla="*/ 102501 w 274703"/>
              <a:gd name="connsiteY6" fmla="*/ 0 h 45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703" h="459205">
                <a:moveTo>
                  <a:pt x="102501" y="0"/>
                </a:moveTo>
                <a:lnTo>
                  <a:pt x="0" y="0"/>
                </a:lnTo>
                <a:lnTo>
                  <a:pt x="172202" y="229603"/>
                </a:lnTo>
                <a:lnTo>
                  <a:pt x="0" y="459205"/>
                </a:lnTo>
                <a:lnTo>
                  <a:pt x="102501" y="459205"/>
                </a:lnTo>
                <a:lnTo>
                  <a:pt x="274703" y="229603"/>
                </a:lnTo>
                <a:lnTo>
                  <a:pt x="102501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813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" name="Freihandform 28">
            <a:extLst>
              <a:ext uri="{FF2B5EF4-FFF2-40B4-BE49-F238E27FC236}">
                <a16:creationId xmlns:a16="http://schemas.microsoft.com/office/drawing/2014/main" id="{167FC99E-0994-FC4B-B9B6-BC54D7C2A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43633" y="4101147"/>
            <a:ext cx="397449" cy="664392"/>
          </a:xfrm>
          <a:custGeom>
            <a:avLst/>
            <a:gdLst>
              <a:gd name="connsiteX0" fmla="*/ 102501 w 274703"/>
              <a:gd name="connsiteY0" fmla="*/ 0 h 459205"/>
              <a:gd name="connsiteX1" fmla="*/ 0 w 274703"/>
              <a:gd name="connsiteY1" fmla="*/ 0 h 459205"/>
              <a:gd name="connsiteX2" fmla="*/ 172202 w 274703"/>
              <a:gd name="connsiteY2" fmla="*/ 229603 h 459205"/>
              <a:gd name="connsiteX3" fmla="*/ 0 w 274703"/>
              <a:gd name="connsiteY3" fmla="*/ 459205 h 459205"/>
              <a:gd name="connsiteX4" fmla="*/ 102501 w 274703"/>
              <a:gd name="connsiteY4" fmla="*/ 459205 h 459205"/>
              <a:gd name="connsiteX5" fmla="*/ 274703 w 274703"/>
              <a:gd name="connsiteY5" fmla="*/ 229603 h 459205"/>
              <a:gd name="connsiteX6" fmla="*/ 102501 w 274703"/>
              <a:gd name="connsiteY6" fmla="*/ 0 h 45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4703" h="459205">
                <a:moveTo>
                  <a:pt x="102501" y="0"/>
                </a:moveTo>
                <a:lnTo>
                  <a:pt x="0" y="0"/>
                </a:lnTo>
                <a:lnTo>
                  <a:pt x="172202" y="229603"/>
                </a:lnTo>
                <a:lnTo>
                  <a:pt x="0" y="459205"/>
                </a:lnTo>
                <a:lnTo>
                  <a:pt x="102501" y="459205"/>
                </a:lnTo>
                <a:lnTo>
                  <a:pt x="274703" y="229603"/>
                </a:lnTo>
                <a:lnTo>
                  <a:pt x="102501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813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4" name="Grafik 3" descr="Ein Bild, das Pixel, Screenshot, Minecraft enthält.&#10;&#10;KI-generierte Inhalte können fehlerhaft sein.">
            <a:extLst>
              <a:ext uri="{FF2B5EF4-FFF2-40B4-BE49-F238E27FC236}">
                <a16:creationId xmlns:a16="http://schemas.microsoft.com/office/drawing/2014/main" id="{5198F299-0B6D-D1F2-56C3-CBB5EE0F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1" y="2169305"/>
            <a:ext cx="3330194" cy="333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7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BBAA9D7-B775-6BC1-3C9A-829B387A2594}"/>
              </a:ext>
            </a:extLst>
          </p:cNvPr>
          <p:cNvGrpSpPr/>
          <p:nvPr/>
        </p:nvGrpSpPr>
        <p:grpSpPr>
          <a:xfrm>
            <a:off x="849204" y="3377503"/>
            <a:ext cx="3024336" cy="2321550"/>
            <a:chOff x="655479" y="3377503"/>
            <a:chExt cx="3024336" cy="2321550"/>
          </a:xfrm>
        </p:grpSpPr>
        <p:sp>
          <p:nvSpPr>
            <p:cNvPr id="9" name="Textplatzhalter 3">
              <a:extLst>
                <a:ext uri="{FF2B5EF4-FFF2-40B4-BE49-F238E27FC236}">
                  <a16:creationId xmlns:a16="http://schemas.microsoft.com/office/drawing/2014/main" id="{4DB3CE49-11D8-5BE8-D53C-C9325F48C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213361" y="3377503"/>
              <a:ext cx="1548172" cy="25409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6000" indent="-216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2000" indent="-216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30000" indent="-18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10000" indent="-18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3100"/>
                </a:spcAft>
                <a:tabLst>
                  <a:tab pos="887413" algn="l"/>
                </a:tabLst>
              </a:pPr>
              <a:r>
                <a:rPr lang="de-DE" sz="35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DINPRODRVP-BLACK" panose="02000503030000020004" pitchFamily="2" charset="0"/>
                </a:rPr>
                <a:t>2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D734119-5FE5-2D9D-501A-D7E4684D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5479" y="5519033"/>
              <a:ext cx="3024336" cy="180020"/>
            </a:xfrm>
            <a:prstGeom prst="rect">
              <a:avLst/>
            </a:prstGeom>
            <a:solidFill>
              <a:srgbClr val="D3D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EAD57C-EDBB-2641-A61E-20170A828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6D0973-7377-53C7-4838-A161E82F2074}"/>
              </a:ext>
            </a:extLst>
          </p:cNvPr>
          <p:cNvSpPr txBox="1">
            <a:spLocks/>
          </p:cNvSpPr>
          <p:nvPr/>
        </p:nvSpPr>
        <p:spPr>
          <a:xfrm>
            <a:off x="4567915" y="3020049"/>
            <a:ext cx="5569313" cy="817901"/>
          </a:xfrm>
          <a:prstGeom prst="rect">
            <a:avLst/>
          </a:prstGeom>
        </p:spPr>
        <p:txBody>
          <a:bodyPr/>
          <a:lstStyle>
            <a:lvl1pPr algn="l" defTabSz="873125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4000" dirty="0">
                <a:solidFill>
                  <a:srgbClr val="083163"/>
                </a:solidFill>
                <a:latin typeface="DINPRODRVP-MEDIUM" panose="02000503030000020004" pitchFamily="2" charset="0"/>
              </a:rPr>
              <a:t>Was sind die Funktionen unseres Projekts?</a:t>
            </a:r>
          </a:p>
        </p:txBody>
      </p:sp>
    </p:spTree>
    <p:extLst>
      <p:ext uri="{BB962C8B-B14F-4D97-AF65-F5344CB8AC3E}">
        <p14:creationId xmlns:p14="http://schemas.microsoft.com/office/powerpoint/2010/main" val="392436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FBD4395-384F-AB41-83DE-6E8DB0D58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52833C0-6A9F-4A1B-AF57-AA66FD29E601}" type="slidenum">
              <a:rPr lang="de-DE" altLang="de-DE" smtClean="0"/>
              <a:pPr/>
              <a:t>6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1DC45E-C0F6-FF4C-A5A3-79698FDD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637"/>
            <a:ext cx="8259305" cy="1075440"/>
          </a:xfrm>
          <a:prstGeom prst="rect">
            <a:avLst/>
          </a:prstGeo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Was sind die Funktionen unseres Projekts?</a:t>
            </a:r>
            <a:b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</a:b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A9DABA-516C-1B47-96B8-36BECE1FD680}"/>
              </a:ext>
            </a:extLst>
          </p:cNvPr>
          <p:cNvSpPr txBox="1">
            <a:spLocks/>
          </p:cNvSpPr>
          <p:nvPr/>
        </p:nvSpPr>
        <p:spPr>
          <a:xfrm>
            <a:off x="767408" y="2546573"/>
            <a:ext cx="1548172" cy="25409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7200" dirty="0">
                <a:solidFill>
                  <a:srgbClr val="6983A1"/>
                </a:solidFill>
                <a:latin typeface="DINPRODRVP-BLACK" panose="02000503030000020004" pitchFamily="2" charset="0"/>
              </a:rPr>
              <a:t>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4F4CA45-2F79-9641-866F-D45B3079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7408" y="3094330"/>
            <a:ext cx="1548172" cy="60583"/>
          </a:xfrm>
          <a:prstGeom prst="rect">
            <a:avLst/>
          </a:prstGeom>
          <a:solidFill>
            <a:srgbClr val="D3D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FE6F4B-5D5E-DA44-B90D-958E126E48F0}"/>
              </a:ext>
            </a:extLst>
          </p:cNvPr>
          <p:cNvSpPr txBox="1">
            <a:spLocks/>
          </p:cNvSpPr>
          <p:nvPr/>
        </p:nvSpPr>
        <p:spPr>
          <a:xfrm>
            <a:off x="3803745" y="2546573"/>
            <a:ext cx="1548172" cy="25409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7200" dirty="0">
                <a:solidFill>
                  <a:srgbClr val="6983A1"/>
                </a:solidFill>
                <a:latin typeface="DINPRODRVP-BLACK" panose="02000503030000020004" pitchFamily="2" charset="0"/>
              </a:rPr>
              <a:t>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56EB602-037B-3E42-ADFE-07764C3F1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3745" y="3094330"/>
            <a:ext cx="1548172" cy="60583"/>
          </a:xfrm>
          <a:prstGeom prst="rect">
            <a:avLst/>
          </a:prstGeom>
          <a:solidFill>
            <a:srgbClr val="D3D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AF1492A1-57D1-384B-BC5D-E54AA3709C09}"/>
              </a:ext>
            </a:extLst>
          </p:cNvPr>
          <p:cNvSpPr txBox="1">
            <a:spLocks/>
          </p:cNvSpPr>
          <p:nvPr/>
        </p:nvSpPr>
        <p:spPr>
          <a:xfrm>
            <a:off x="6840082" y="2546573"/>
            <a:ext cx="1548172" cy="25409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7200" dirty="0">
                <a:solidFill>
                  <a:srgbClr val="6983A1"/>
                </a:solidFill>
                <a:latin typeface="DINPRODRVP-BLACK" panose="02000503030000020004" pitchFamily="2" charset="0"/>
              </a:rPr>
              <a:t>3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265BE4-FBC9-3B45-9884-F9A0E8D00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0082" y="3094330"/>
            <a:ext cx="1548172" cy="60583"/>
          </a:xfrm>
          <a:prstGeom prst="rect">
            <a:avLst/>
          </a:prstGeom>
          <a:solidFill>
            <a:srgbClr val="D3D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41FD9F46-5DA3-AF4F-915B-566670C26F01}"/>
              </a:ext>
            </a:extLst>
          </p:cNvPr>
          <p:cNvSpPr txBox="1">
            <a:spLocks/>
          </p:cNvSpPr>
          <p:nvPr/>
        </p:nvSpPr>
        <p:spPr>
          <a:xfrm>
            <a:off x="9876420" y="2546573"/>
            <a:ext cx="1548172" cy="25409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7200" dirty="0">
                <a:solidFill>
                  <a:srgbClr val="6983A1"/>
                </a:solidFill>
                <a:latin typeface="DINPRODRVP-BLACK" panose="02000503030000020004" pitchFamily="2" charset="0"/>
              </a:rPr>
              <a:t>4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2255CC-3207-B649-BAA5-4EBF39F05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6420" y="3094330"/>
            <a:ext cx="1548172" cy="60583"/>
          </a:xfrm>
          <a:prstGeom prst="rect">
            <a:avLst/>
          </a:prstGeom>
          <a:solidFill>
            <a:srgbClr val="D3D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D738967-3B09-4F44-98A6-4C7EC2D3C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328" y="3351961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800" b="1" dirty="0" err="1">
                <a:solidFill>
                  <a:srgbClr val="5E89A8"/>
                </a:solidFill>
                <a:latin typeface="DINProDRVp" panose="02000503030000020004" pitchFamily="2" charset="0"/>
              </a:rPr>
              <a:t>Map</a:t>
            </a:r>
            <a:endParaRPr lang="de-DE" altLang="ru-RU" sz="1800" b="1" dirty="0">
              <a:solidFill>
                <a:srgbClr val="5E89A8"/>
              </a:solidFill>
              <a:latin typeface="DINProDRVp" panose="02000503030000020004" pitchFamily="2" charset="0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38FEEA89-913C-BE45-B7B4-77A246B10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45" y="3948742"/>
            <a:ext cx="22844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z.B. Hauptmenü, </a:t>
            </a:r>
            <a:r>
              <a:rPr lang="de-DE" altLang="ru-RU" sz="1600" dirty="0" err="1">
                <a:solidFill>
                  <a:srgbClr val="083163"/>
                </a:solidFill>
                <a:latin typeface="DINProDRVp" panose="02000503030000020004" pitchFamily="2" charset="0"/>
              </a:rPr>
              <a:t>Loading</a:t>
            </a:r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 Screen und das eigentliche Spiel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F102077-BE02-4443-B183-8145434C4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665" y="3351961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800" b="1" dirty="0">
                <a:solidFill>
                  <a:srgbClr val="5E89A8"/>
                </a:solidFill>
                <a:latin typeface="DINProDRVp" panose="02000503030000020004" pitchFamily="2" charset="0"/>
              </a:rPr>
              <a:t>Spieler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D82E9C04-2741-FC47-82B1-D5648134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5582" y="3948742"/>
            <a:ext cx="22844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 mit </a:t>
            </a:r>
            <a:r>
              <a:rPr lang="de-DE" altLang="ru-RU" sz="1600" dirty="0" err="1">
                <a:solidFill>
                  <a:srgbClr val="083163"/>
                </a:solidFill>
                <a:latin typeface="DINProDRVp" panose="02000503030000020004" pitchFamily="2" charset="0"/>
              </a:rPr>
              <a:t>Hitboxes</a:t>
            </a:r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 und verschiedensten Objekten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A7C75C39-9E09-C046-8F8B-5B274C0FC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3002" y="3351961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800" b="1" dirty="0">
                <a:solidFill>
                  <a:srgbClr val="5E89A8"/>
                </a:solidFill>
                <a:latin typeface="DINProDRVp" panose="02000503030000020004" pitchFamily="2" charset="0"/>
              </a:rPr>
              <a:t>Inventar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0A32954-58F5-A04F-B77B-E54897ABF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919" y="3948742"/>
            <a:ext cx="22844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mit Movement, Animationen und Level/Geld-System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FB533-01B1-B840-BFFA-0325A33CC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3351961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800" b="1" dirty="0">
                <a:solidFill>
                  <a:srgbClr val="5E89A8"/>
                </a:solidFill>
                <a:latin typeface="DINProDRVp" panose="02000503030000020004" pitchFamily="2" charset="0"/>
              </a:rPr>
              <a:t>verschiedene Screens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64DAF85-A4BE-6A48-BAAA-6BD3FC9DF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8257" y="3948742"/>
            <a:ext cx="22844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mit Hot-</a:t>
            </a:r>
            <a:r>
              <a:rPr lang="de-DE" altLang="ru-RU" sz="1600" dirty="0" err="1">
                <a:solidFill>
                  <a:srgbClr val="083163"/>
                </a:solidFill>
                <a:latin typeface="DINProDRVp" panose="02000503030000020004" pitchFamily="2" charset="0"/>
              </a:rPr>
              <a:t>Swapping</a:t>
            </a:r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 und Drag and Drop</a:t>
            </a:r>
          </a:p>
        </p:txBody>
      </p:sp>
    </p:spTree>
    <p:extLst>
      <p:ext uri="{BB962C8B-B14F-4D97-AF65-F5344CB8AC3E}">
        <p14:creationId xmlns:p14="http://schemas.microsoft.com/office/powerpoint/2010/main" val="336342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FBD4395-384F-AB41-83DE-6E8DB0D58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52833C0-6A9F-4A1B-AF57-AA66FD29E601}" type="slidenum">
              <a:rPr lang="de-DE" altLang="de-DE" smtClean="0"/>
              <a:pPr/>
              <a:t>7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C1DC45E-C0F6-FF4C-A5A3-79698FDD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137"/>
            <a:ext cx="8259305" cy="107544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Was sind die Funktionen unseres Projekts?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A9DABA-516C-1B47-96B8-36BECE1FD680}"/>
              </a:ext>
            </a:extLst>
          </p:cNvPr>
          <p:cNvSpPr txBox="1">
            <a:spLocks/>
          </p:cNvSpPr>
          <p:nvPr/>
        </p:nvSpPr>
        <p:spPr>
          <a:xfrm>
            <a:off x="767408" y="2546573"/>
            <a:ext cx="1548172" cy="25409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7200" dirty="0">
                <a:solidFill>
                  <a:srgbClr val="6983A1"/>
                </a:solidFill>
                <a:latin typeface="DINPRODRVP-BLACK" panose="02000503030000020004" pitchFamily="2" charset="0"/>
              </a:rPr>
              <a:t>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4F4CA45-2F79-9641-866F-D45B3079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7408" y="3094330"/>
            <a:ext cx="1548172" cy="60583"/>
          </a:xfrm>
          <a:prstGeom prst="rect">
            <a:avLst/>
          </a:prstGeom>
          <a:solidFill>
            <a:srgbClr val="D3D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EFE6F4B-5D5E-DA44-B90D-958E126E48F0}"/>
              </a:ext>
            </a:extLst>
          </p:cNvPr>
          <p:cNvSpPr txBox="1">
            <a:spLocks/>
          </p:cNvSpPr>
          <p:nvPr/>
        </p:nvSpPr>
        <p:spPr>
          <a:xfrm>
            <a:off x="3803745" y="2546573"/>
            <a:ext cx="1548172" cy="25409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7200" dirty="0">
                <a:solidFill>
                  <a:srgbClr val="6983A1"/>
                </a:solidFill>
                <a:latin typeface="DINPRODRVP-BLACK" panose="02000503030000020004" pitchFamily="2" charset="0"/>
              </a:rPr>
              <a:t>6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56EB602-037B-3E42-ADFE-07764C3F1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3745" y="3094330"/>
            <a:ext cx="1548172" cy="60583"/>
          </a:xfrm>
          <a:prstGeom prst="rect">
            <a:avLst/>
          </a:prstGeom>
          <a:solidFill>
            <a:srgbClr val="D3D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AF1492A1-57D1-384B-BC5D-E54AA3709C09}"/>
              </a:ext>
            </a:extLst>
          </p:cNvPr>
          <p:cNvSpPr txBox="1">
            <a:spLocks/>
          </p:cNvSpPr>
          <p:nvPr/>
        </p:nvSpPr>
        <p:spPr>
          <a:xfrm>
            <a:off x="6840082" y="2546573"/>
            <a:ext cx="1548172" cy="25409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7200" dirty="0">
                <a:solidFill>
                  <a:srgbClr val="6983A1"/>
                </a:solidFill>
                <a:latin typeface="DINPRODRVP-BLACK" panose="02000503030000020004" pitchFamily="2" charset="0"/>
              </a:rPr>
              <a:t>7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265BE4-FBC9-3B45-9884-F9A0E8D00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0082" y="3094330"/>
            <a:ext cx="1548172" cy="60583"/>
          </a:xfrm>
          <a:prstGeom prst="rect">
            <a:avLst/>
          </a:prstGeom>
          <a:solidFill>
            <a:srgbClr val="D3D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41FD9F46-5DA3-AF4F-915B-566670C26F01}"/>
              </a:ext>
            </a:extLst>
          </p:cNvPr>
          <p:cNvSpPr txBox="1">
            <a:spLocks/>
          </p:cNvSpPr>
          <p:nvPr/>
        </p:nvSpPr>
        <p:spPr>
          <a:xfrm>
            <a:off x="9876420" y="2546573"/>
            <a:ext cx="1548172" cy="25409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7200" dirty="0">
                <a:solidFill>
                  <a:srgbClr val="6983A1"/>
                </a:solidFill>
                <a:latin typeface="DINPRODRVP-BLACK" panose="02000503030000020004" pitchFamily="2" charset="0"/>
              </a:rPr>
              <a:t>8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12255CC-3207-B649-BAA5-4EBF39F05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6420" y="3094330"/>
            <a:ext cx="1548172" cy="60583"/>
          </a:xfrm>
          <a:prstGeom prst="rect">
            <a:avLst/>
          </a:prstGeom>
          <a:solidFill>
            <a:srgbClr val="D3D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5D738967-3B09-4F44-98A6-4C7EC2D3C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45" y="3382362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800" b="1" dirty="0">
                <a:solidFill>
                  <a:srgbClr val="5E89A8"/>
                </a:solidFill>
                <a:latin typeface="DINProDRVp" panose="02000503030000020004" pitchFamily="2" charset="0"/>
              </a:rPr>
              <a:t>Uhr und Tageszähler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38FEEA89-913C-BE45-B7B4-77A246B10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45" y="3948742"/>
            <a:ext cx="22844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mit Tag-Nacht-Zyklus und Schlaffunktion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F102077-BE02-4443-B183-8145434C4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5582" y="3382362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800" b="1" dirty="0">
                <a:solidFill>
                  <a:srgbClr val="5E89A8"/>
                </a:solidFill>
                <a:latin typeface="DINProDRVp" panose="02000503030000020004" pitchFamily="2" charset="0"/>
              </a:rPr>
              <a:t>Pflanzen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D82E9C04-2741-FC47-82B1-D5648134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5582" y="3948742"/>
            <a:ext cx="22844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anbauen/ernten mit verschiedensten Items und Pflanzen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A7C75C39-9E09-C046-8F8B-5B274C0FC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919" y="3382362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800" b="1" dirty="0">
                <a:solidFill>
                  <a:srgbClr val="5E89A8"/>
                </a:solidFill>
                <a:latin typeface="DINProDRVp" panose="02000503030000020004" pitchFamily="2" charset="0"/>
              </a:rPr>
              <a:t>Händler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0A32954-58F5-A04F-B77B-E54897ABF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1919" y="3948742"/>
            <a:ext cx="22844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bei dem Erträge verkauft und Samen gekauft werden können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FB533-01B1-B840-BFFA-0325A33CC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8257" y="3382362"/>
            <a:ext cx="2284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800" b="1" dirty="0">
                <a:solidFill>
                  <a:srgbClr val="5E89A8"/>
                </a:solidFill>
                <a:latin typeface="DINProDRVp" panose="02000503030000020004" pitchFamily="2" charset="0"/>
              </a:rPr>
              <a:t>Database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64DAF85-A4BE-6A48-BAAA-6BD3FC9DF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8257" y="3948742"/>
            <a:ext cx="22844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/>
            <a:r>
              <a:rPr lang="de-DE" altLang="ru-RU" sz="1600" dirty="0">
                <a:solidFill>
                  <a:srgbClr val="083163"/>
                </a:solidFill>
                <a:latin typeface="DINProDRVp" panose="02000503030000020004" pitchFamily="2" charset="0"/>
              </a:rPr>
              <a:t>zum Speichern vom Spielstand</a:t>
            </a:r>
          </a:p>
        </p:txBody>
      </p:sp>
    </p:spTree>
    <p:extLst>
      <p:ext uri="{BB962C8B-B14F-4D97-AF65-F5344CB8AC3E}">
        <p14:creationId xmlns:p14="http://schemas.microsoft.com/office/powerpoint/2010/main" val="46936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BBAA9D7-B775-6BC1-3C9A-829B387A2594}"/>
              </a:ext>
            </a:extLst>
          </p:cNvPr>
          <p:cNvGrpSpPr/>
          <p:nvPr/>
        </p:nvGrpSpPr>
        <p:grpSpPr>
          <a:xfrm>
            <a:off x="849204" y="3377503"/>
            <a:ext cx="3024336" cy="2321550"/>
            <a:chOff x="655479" y="3377503"/>
            <a:chExt cx="3024336" cy="2321550"/>
          </a:xfrm>
        </p:grpSpPr>
        <p:sp>
          <p:nvSpPr>
            <p:cNvPr id="9" name="Textplatzhalter 3">
              <a:extLst>
                <a:ext uri="{FF2B5EF4-FFF2-40B4-BE49-F238E27FC236}">
                  <a16:creationId xmlns:a16="http://schemas.microsoft.com/office/drawing/2014/main" id="{4DB3CE49-11D8-5BE8-D53C-C9325F48C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213361" y="3377503"/>
              <a:ext cx="1548172" cy="25409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6000" indent="-216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2000" indent="-216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30000" indent="-18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10000" indent="-18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3100"/>
                </a:spcAft>
                <a:tabLst>
                  <a:tab pos="887413" algn="l"/>
                </a:tabLst>
              </a:pPr>
              <a:r>
                <a:rPr lang="de-DE" sz="350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DINPRODRVP-BLACK" panose="02000503030000020004" pitchFamily="2" charset="0"/>
                </a:rPr>
                <a:t>3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D734119-5FE5-2D9D-501A-D7E4684D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5479" y="5519033"/>
              <a:ext cx="3024336" cy="180020"/>
            </a:xfrm>
            <a:prstGeom prst="rect">
              <a:avLst/>
            </a:prstGeom>
            <a:solidFill>
              <a:srgbClr val="D3D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EAD57C-EDBB-2641-A61E-20170A828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8</a:t>
            </a:fld>
            <a:endParaRPr lang="de-DE" alt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6D0973-7377-53C7-4838-A161E82F2074}"/>
              </a:ext>
            </a:extLst>
          </p:cNvPr>
          <p:cNvSpPr txBox="1">
            <a:spLocks/>
          </p:cNvSpPr>
          <p:nvPr/>
        </p:nvSpPr>
        <p:spPr>
          <a:xfrm>
            <a:off x="4567915" y="3095599"/>
            <a:ext cx="6745848" cy="817901"/>
          </a:xfrm>
          <a:prstGeom prst="rect">
            <a:avLst/>
          </a:prstGeom>
        </p:spPr>
        <p:txBody>
          <a:bodyPr/>
          <a:lstStyle>
            <a:lvl1pPr algn="l" defTabSz="873125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defTabSz="873125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0"/>
              </a:spcBef>
              <a:spcAft>
                <a:spcPts val="3100"/>
              </a:spcAft>
              <a:tabLst>
                <a:tab pos="887413" algn="l"/>
              </a:tabLst>
            </a:pPr>
            <a:r>
              <a:rPr lang="de-DE" sz="4000" dirty="0">
                <a:solidFill>
                  <a:srgbClr val="083163"/>
                </a:solidFill>
                <a:latin typeface="DINPRODRVP-MEDIUM" panose="02000503030000020004" pitchFamily="2" charset="0"/>
              </a:rPr>
              <a:t>Wie Funktioniert unser Code?</a:t>
            </a:r>
          </a:p>
        </p:txBody>
      </p:sp>
    </p:spTree>
    <p:extLst>
      <p:ext uri="{BB962C8B-B14F-4D97-AF65-F5344CB8AC3E}">
        <p14:creationId xmlns:p14="http://schemas.microsoft.com/office/powerpoint/2010/main" val="342368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CD77C-D0C9-E134-38FE-5DC38F7C8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124A7A-D51E-AB20-E3D4-C9BEB9673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6E6441EE-F01F-4313-B04D-202438F2753B}" type="slidenum">
              <a:rPr lang="de-DE" altLang="de-DE" smtClean="0"/>
              <a:pPr/>
              <a:t>9</a:t>
            </a:fld>
            <a:endParaRPr lang="de-DE" alt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C4CB9D-C151-E700-5A35-D1D4CD35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2379"/>
            <a:ext cx="7861300" cy="1075440"/>
          </a:xfrm>
        </p:spPr>
        <p:txBody>
          <a:bodyPr/>
          <a:lstStyle/>
          <a:p>
            <a:r>
              <a:rPr lang="de-DE" sz="3200" dirty="0">
                <a:solidFill>
                  <a:srgbClr val="083163"/>
                </a:solidFill>
                <a:latin typeface="DINPRODRVP-MEDIUM" panose="02000503030000020004" pitchFamily="2" charset="0"/>
              </a:rPr>
              <a:t>Main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619B18-BB1A-0582-DB63-A458A00F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02" y="1947449"/>
            <a:ext cx="8783572" cy="3829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255C606C-75D2-E81A-0021-6EE4D6F5D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402" y="1492381"/>
            <a:ext cx="22844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de-DE" altLang="ru-RU" sz="2000" b="1" dirty="0">
                <a:solidFill>
                  <a:srgbClr val="083163"/>
                </a:solidFill>
                <a:latin typeface="DINProDRVp" panose="02000503030000020004" pitchFamily="2" charset="0"/>
              </a:rPr>
              <a:t>Main Klasse</a:t>
            </a:r>
          </a:p>
        </p:txBody>
      </p:sp>
    </p:spTree>
    <p:extLst>
      <p:ext uri="{BB962C8B-B14F-4D97-AF65-F5344CB8AC3E}">
        <p14:creationId xmlns:p14="http://schemas.microsoft.com/office/powerpoint/2010/main" val="2710229805"/>
      </p:ext>
    </p:extLst>
  </p:cSld>
  <p:clrMapOvr>
    <a:masterClrMapping/>
  </p:clrMapOvr>
</p:sld>
</file>

<file path=ppt/theme/theme1.xml><?xml version="1.0" encoding="utf-8"?>
<a:theme xmlns:a="http://schemas.openxmlformats.org/drawingml/2006/main" name="2_Leere Präsentation">
  <a:themeElements>
    <a:clrScheme name="1_Leere Präsentation 13">
      <a:dk1>
        <a:srgbClr val="000000"/>
      </a:dk1>
      <a:lt1>
        <a:srgbClr val="FFFFFF"/>
      </a:lt1>
      <a:dk2>
        <a:srgbClr val="083163"/>
      </a:dk2>
      <a:lt2>
        <a:srgbClr val="6983A1"/>
      </a:lt2>
      <a:accent1>
        <a:srgbClr val="D3DB2B"/>
      </a:accent1>
      <a:accent2>
        <a:srgbClr val="8AB87B"/>
      </a:accent2>
      <a:accent3>
        <a:srgbClr val="FFFFFF"/>
      </a:accent3>
      <a:accent4>
        <a:srgbClr val="000000"/>
      </a:accent4>
      <a:accent5>
        <a:srgbClr val="E6EAAC"/>
      </a:accent5>
      <a:accent6>
        <a:srgbClr val="7DA66F"/>
      </a:accent6>
      <a:hlink>
        <a:srgbClr val="7F9877"/>
      </a:hlink>
      <a:folHlink>
        <a:srgbClr val="4AA4AB"/>
      </a:folHlink>
    </a:clrScheme>
    <a:fontScheme name="Benutzerdefiniert 1">
      <a:majorFont>
        <a:latin typeface="DINProDRVp"/>
        <a:ea typeface="ＭＳ Ｐゴシック"/>
        <a:cs typeface=""/>
      </a:majorFont>
      <a:minorFont>
        <a:latin typeface="DINProDRVp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900" b="0" i="0" u="none" strike="noStrike" cap="none" normalizeH="0" baseline="0" smtClean="0">
            <a:ln>
              <a:noFill/>
            </a:ln>
            <a:solidFill>
              <a:srgbClr val="D9DB71"/>
            </a:solidFill>
            <a:effectLst/>
            <a:latin typeface="Arial" panose="020B0604020202020204" pitchFamily="34" charset="0"/>
            <a:ea typeface="ヒラギノ角ゴ Pro W3" pitchFamily="20" charset="-128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900" b="0" i="0" u="none" strike="noStrike" cap="none" normalizeH="0" baseline="0" smtClean="0">
            <a:ln>
              <a:noFill/>
            </a:ln>
            <a:solidFill>
              <a:srgbClr val="D9DB71"/>
            </a:solidFill>
            <a:effectLst/>
            <a:latin typeface="Arial" panose="020B0604020202020204" pitchFamily="34" charset="0"/>
            <a:ea typeface="ヒラギノ角ゴ Pro W3" pitchFamily="20" charset="-128"/>
            <a:cs typeface="Arial" panose="020B0604020202020204" pitchFamily="34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3">
        <a:dk1>
          <a:srgbClr val="000000"/>
        </a:dk1>
        <a:lt1>
          <a:srgbClr val="FFFFFF"/>
        </a:lt1>
        <a:dk2>
          <a:srgbClr val="083163"/>
        </a:dk2>
        <a:lt2>
          <a:srgbClr val="6983A1"/>
        </a:lt2>
        <a:accent1>
          <a:srgbClr val="D3DB2B"/>
        </a:accent1>
        <a:accent2>
          <a:srgbClr val="8AB87B"/>
        </a:accent2>
        <a:accent3>
          <a:srgbClr val="FFFFFF"/>
        </a:accent3>
        <a:accent4>
          <a:srgbClr val="000000"/>
        </a:accent4>
        <a:accent5>
          <a:srgbClr val="E6EAAC"/>
        </a:accent5>
        <a:accent6>
          <a:srgbClr val="7DA66F"/>
        </a:accent6>
        <a:hlink>
          <a:srgbClr val="7F9877"/>
        </a:hlink>
        <a:folHlink>
          <a:srgbClr val="4AA4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14">
        <a:dk1>
          <a:srgbClr val="6E6197"/>
        </a:dk1>
        <a:lt1>
          <a:srgbClr val="EF8306"/>
        </a:lt1>
        <a:dk2>
          <a:srgbClr val="AAB9C8"/>
        </a:dk2>
        <a:lt2>
          <a:srgbClr val="C83337"/>
        </a:lt2>
        <a:accent1>
          <a:srgbClr val="96B2CA"/>
        </a:accent1>
        <a:accent2>
          <a:srgbClr val="BBD5B2"/>
        </a:accent2>
        <a:accent3>
          <a:srgbClr val="F6C1AA"/>
        </a:accent3>
        <a:accent4>
          <a:srgbClr val="5D5280"/>
        </a:accent4>
        <a:accent5>
          <a:srgbClr val="C9D5E1"/>
        </a:accent5>
        <a:accent6>
          <a:srgbClr val="A9C1A1"/>
        </a:accent6>
        <a:hlink>
          <a:srgbClr val="EEF358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1" id="{BEC4B335-15FD-40CA-A003-AFCDE9158FB7}" vid="{0693B841-BB4F-4EBD-A696-960FDEE1B1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314</Words>
  <Application>Microsoft Office PowerPoint</Application>
  <PresentationFormat>Breitbild</PresentationFormat>
  <Paragraphs>134</Paragraphs>
  <Slides>28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DINProDRVp</vt:lpstr>
      <vt:lpstr>DINPRODRVP-MEDIUM</vt:lpstr>
      <vt:lpstr>Times</vt:lpstr>
      <vt:lpstr>Arial</vt:lpstr>
      <vt:lpstr>DINPRODRVP-BLACK</vt:lpstr>
      <vt:lpstr>Calibri</vt:lpstr>
      <vt:lpstr>2_Leere Präsentation</vt:lpstr>
      <vt:lpstr>Android Studio Projekt</vt:lpstr>
      <vt:lpstr>Gliederung</vt:lpstr>
      <vt:lpstr>PowerPoint-Präsentation</vt:lpstr>
      <vt:lpstr>Was ist unser Projekt? </vt:lpstr>
      <vt:lpstr>PowerPoint-Präsentation</vt:lpstr>
      <vt:lpstr>Was sind die Funktionen unseres Projekts? </vt:lpstr>
      <vt:lpstr>Was sind die Funktionen unseres Projekts?</vt:lpstr>
      <vt:lpstr>PowerPoint-Präsentation</vt:lpstr>
      <vt:lpstr>Main</vt:lpstr>
      <vt:lpstr>StartScreen</vt:lpstr>
      <vt:lpstr>MainMenuScreen</vt:lpstr>
      <vt:lpstr>MainMenuScreen</vt:lpstr>
      <vt:lpstr>MainMenuScreen</vt:lpstr>
      <vt:lpstr>Shop</vt:lpstr>
      <vt:lpstr>Shop</vt:lpstr>
      <vt:lpstr>Shop</vt:lpstr>
      <vt:lpstr>Shop</vt:lpstr>
      <vt:lpstr>Shop</vt:lpstr>
      <vt:lpstr>Shop</vt:lpstr>
      <vt:lpstr>Shop</vt:lpstr>
      <vt:lpstr>DatabaseHelper</vt:lpstr>
      <vt:lpstr>DatabaseHelper</vt:lpstr>
      <vt:lpstr>DatabaseHelper</vt:lpstr>
      <vt:lpstr>AndroidDatabaseLogik</vt:lpstr>
      <vt:lpstr>DatabaseLogik</vt:lpstr>
      <vt:lpstr>AndroidLauncher</vt:lpstr>
      <vt:lpstr>PowerPoint-Präsentation</vt:lpstr>
      <vt:lpstr>Vielen Dank  für Ihre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Falko Zipfel   (DRV Bund)</dc:creator>
  <cp:lastModifiedBy>Tobias Hupp [Schüler/-in Klara-Oppenheimer-Schule]</cp:lastModifiedBy>
  <cp:revision>39</cp:revision>
  <dcterms:created xsi:type="dcterms:W3CDTF">2022-02-23T07:31:25Z</dcterms:created>
  <dcterms:modified xsi:type="dcterms:W3CDTF">2025-05-23T01:37:28Z</dcterms:modified>
</cp:coreProperties>
</file>